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">2716 4851 0,'0'0'0,"0"35"0,18 71 16,-18-36-16,0-17 0,0 71 16,0-71-1,0 17-15,18 36 16,17-35-16,-17-54 16,-1 1-16</inkml:trace>
  <inkml:trace contextRef="#ctx0" brushRef="#br0" timeOffset="1007.645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">4868 4533 0,'0'35'16,"18"1"-16,-18 34 15,0-17-15,18 35 16,-18-35-16,0 53 16,0-53-16,17 53 15,-17-71-15,0 53 16,18-70-16,-18 35 15,0-35 1</inkml:trace>
  <inkml:trace contextRef="#ctx0" brushRef="#br0" timeOffset="3695.55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">28205 5398 0,'0'0'0,"17"0"0,1 0 62,-18-18-46</inkml:trace>
  <inkml:trace contextRef="#ctx0" brushRef="#br0" timeOffset="20281.877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">8978 6103 0,'35'0'0,"1"0"16,34-18-16,-34 1 16,17-1-16,-18 1 15,18 17-15,0-18 16</inkml:trace>
  <inkml:trace contextRef="#ctx0" brushRef="#br0" timeOffset="22389.489">9084 5838 0,'0'0'16,"35"106"-16,-17-53 0,17 0 16,-17 0-16,0 0 15,-1 0-15,18-18 0,1 36 16,-36-36-16,17-17 15,1-1-15</inkml:trace>
  <inkml:trace contextRef="#ctx0" brushRef="#br0" timeOffset="22979.594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">9966 6121 0,'0'17'16,"18"-34"15,-18-1-15,17 36 0,-17-1-1,0 19 1,0-19-16,0 1 15</inkml:trace>
  <inkml:trace contextRef="#ctx0" brushRef="#br0" timeOffset="24070.01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8">11677 6191 0,'0'0'15,"18"0"-15,17 0 0,-17 0 16,34 0-16,-52-17 16,18 17-16,0 0 0,-1-18 15,-34 18 63,34 0-62,1 0 0,0 0-1,-1 18 1,1-18-1</inkml:trace>
  <inkml:trace contextRef="#ctx0" brushRef="#br0" timeOffset="25470.506">11994 5821 0,'0'0'15,"-17"-88"-15,17 70 16,-18-17-16,18 17 0,0 36 15,0-1 1,0 72-16,18 34 16,17-70-16,-17 0 15,35 53-15,-36-71 16,1 18 0,0-35-16,-36-1 15,0 1-15</inkml:trace>
  <inkml:trace contextRef="#ctx0" brushRef="#br0" timeOffset="25582.822">11959 6121 0,'35'-18'16,"-70"36"-16,106-54 0,35 1 15,-54 35-15,72-35 16,-53 35-16,17-18 16,-53 1-16</inkml:trace>
  <inkml:trace contextRef="#ctx0" brushRef="#br0" timeOffset="26489.35">22666 4145 0,'0'53'0,"0"-18"15,0 89 1,0-54-16,0 107 15,0-89-15,0 0 0,18-17 16,17 52 0,-17-70-16,-1 0 0,1 0 15,-18-18-15,17 0 0,-17 18 16,18-17-16,-18 17 16,0-36-16,0 1 15,0 0 1</inkml:trace>
  <inkml:trace contextRef="#ctx0" brushRef="#br0" timeOffset="42065.991">19368 5856 0,'0'-18'16,"17"18"-16,1 18 15,-18 0-15,17 17 16,1 0-16,0 54 15,-1-54-15,1 18 0,-18 17 16,18-34 0,-18 16-16,17-16 0,-17-19 15,18-17 1</inkml:trace>
  <inkml:trace contextRef="#ctx0" brushRef="#br0" timeOffset="42270.365">19650 5786 0,'17'52'16,"-17"-16"-16,18 52 16,0-53-16,-18 18 15,35 35-15,-35-52 16,18-1-16,-1 35 15,1-52-15,-18 0 0,0-1 16</inkml:trace>
  <inkml:trace contextRef="#ctx0" brushRef="#br0" timeOffset="42660.471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">20055 5874 0,'0'53'16,"0"-18"-16,18 53 16,0-53-16,17 36 15,-35-53-15,18 17 16,-1 0-16,1 0 15,0-35-15,-1 0 0</inkml:trace>
  <inkml:trace contextRef="#ctx0" brushRef="#br0" timeOffset="43234.032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">20690 6121 0,'18'0'16,"17"0"0,-17 0-16,17 0 15,-17 0-15,35 0 16,-36 0-16</inkml:trace>
  <inkml:trace contextRef="#ctx0" brushRef="#br0" timeOffset="43866.893">20973 6068 0,'-18'35'16,"0"-17"-16,18-1 0,0 1 15,36 17-15,-19-17 16,19 0-16,-1-18 15,0 0 1,0-18-16,1 0 16,-36 1-16,0-19 15,0 19-15,-18-19 16,0 36-16,-17-35 16,17 35-16,1 0 15,-1 0-15,18 18 16</inkml:trace>
  <inkml:trace contextRef="#ctx0" brushRef="#br0" timeOffset="44212.23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">21502 5715 0,'0'0'0,"17"71"16,-17-36-16,0 0 0,18 53 15,0-52-15,-1-1 16,-17 0-16,18-17 0,0 17 16,-1-17-16,-17-1 15</inkml:trace>
  <inkml:trace contextRef="#ctx0" brushRef="#br0" timeOffset="44580.48">21502 5962 0,'17'0'0,"-34"0"0,70-18 16,0 18-16,-18 0 15,0-17-15,-17 17 0,35 0 16</inkml:trace>
  <inkml:trace contextRef="#ctx0" brushRef="#br0" timeOffset="45536.311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">20249 6809 0,'-17'-18'16,"-1"18"-16,1 0 16,17 18-1,17-1 1,1 19-16,17-19 16,0 1-1,-17-1-15,17 1 16,-52-18 15,-1 0-31,0 0 16</inkml:trace>
  <inkml:trace contextRef="#ctx0" brushRef="#br0" timeOffset="46070.908">20479 6791 0,'0'0'0,"-18"0"16,0 0-1,18 18-15,0-1 16,0 19-16,0-19 16,36 18-1,-19-17-15,1-18 16,0 18-1,-36-18 1,0 0 0,1 0-16,-1 0 15,18 17-15,-35-17 16,35 18-16</inkml:trace>
  <inkml:trace contextRef="#ctx0" brushRef="#br0" timeOffset="47126.839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">21802 6738 0,'0'0'0,"0"-18"0,0 1 15,0-1-15,35 18 16,-17 0-16,-1 0 15,1 0-15</inkml:trace>
  <inkml:trace contextRef="#ctx0" brushRef="#br0" timeOffset="48038.173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">22437 6597 0,'0'0'15,"17"71"-15,-17-36 0,0 0 16,18 0-16,-18 36 16,18-36-16,-18 0 15,17-17-15,1 0 16,0-36 0,-18 0-1</inkml:trace>
  <inkml:trace contextRef="#ctx0" brushRef="#br0" timeOffset="48428.698">22613 6809 0,'0'17'16,"0"-34"-16,0 52 16,18-35-1,-18-18 1,0 1-16,0-19 15,-18 36-15,18-17 16,0-19-16,18 1 16,-18 18-16,0-1 15,17 0-15</inkml:trace>
  <inkml:trace contextRef="#ctx0" brushRef="#br0" timeOffset="48899.659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">19509 7479 0,'35'70'16,"-17"-34"-16,17 34 15,-18-17-15,19 35 16,-19-70-16,19 35 16,-19-35-16,-34-36 15,-19-17 1</inkml:trace>
  <inkml:trace contextRef="#ctx0" brushRef="#br0" timeOffset="50964.662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">20779 7355 0,'0'-17'15,"17"34"1,-17 1-16,18 53 16,0-36-1,-1 35-15,-17-34 16,18 34-16,-18-34 16,0-1-16,17-18 0,-17 1 15,18 17-15,0-35 16,-1-17-1</inkml:trace>
  <inkml:trace contextRef="#ctx0" brushRef="#br0" timeOffset="53103.509">20955 7708 0,'0'35'0,"0"-70"0,0 88 16,18-35-16,-1-1 15,1-17-15,0 0 0,-1 0 16,1 0 0,-1-17-16,-17-1 15,0-17-15,0 17 16,-17-17-16,-1 17 16,1 1-16</inkml:trace>
  <inkml:trace contextRef="#ctx0" brushRef="#br0" timeOffset="53499.112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">22472 7549 0,'-35'0'16,"17"0"-16,0 0 0,18 18 15,0 0-15,0 17 16,36 0-1,-19 1-15,36-1 16,-17-18-16,-1 1 16,-35 0-16,17-18 0,-34 0 15,-18 0 1,-1 0-16,1-18 16,0 0-1,35 1-15,-18 17 16</inkml:trace>
  <inkml:trace contextRef="#ctx0" brushRef="#br0" timeOffset="55556.571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">22878 7532 0,'53'-18'16,"-106"36"-16,141-53 0,-53 35 0,-17 0 16,-1-18-16,1 18 15,0 0-15</inkml:trace>
  <inkml:trace contextRef="#ctx0" brushRef="#br0" timeOffset="56099.226">22666 7655 0,'0'0'0,"0"-17"16,0-1-1,-18 18-15,1 0 16,-1 0-1,0 0 1,18 18-16,0-1 0,0 1 16,18 17-1,0-17-15,-1-18 0,36 17 16,-35-17 0,17 0-16,-17 0 15</inkml:trace>
  <inkml:trace contextRef="#ctx0" brushRef="#br0" timeOffset="57641.851">19632 8396 0,'18'18'0,"-1"-18"16,1 0-16</inkml:trace>
  <inkml:trace contextRef="#ctx0" brushRef="#br0" timeOffset="57797.459">19808 8273 0,'0'35'0,"18"-17"16,0-1 0,17 18-16,-17-17 0,17 0 15</inkml:trace>
  <inkml:trace contextRef="#ctx0" brushRef="#br0" timeOffset="58258.796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">21590 8184 0,'0'0'0,"18"18"16,-18 0-16,17 17 15,-17-17-15,18 17 16,-18-17-16,0-1 16</inkml:trace>
  <inkml:trace contextRef="#ctx0" brushRef="#br0" timeOffset="60745.354">18891 6209 0,'18'0'0,"17"0"15,0 0-15,36 0 16,-53 0-1</inkml:trace>
  <inkml:trace contextRef="#ctx0" brushRef="#br0" timeOffset="61217.56">18874 7867 0,'0'0'0,"17"-18"0,36 1 16,-18-1-16,36-17 15</inkml:trace>
  <inkml:trace contextRef="#ctx0" brushRef="#br0" timeOffset="63714.892">24483 6121 0,'17'0'16,"54"-18"0,-18 0-16,0 1 15,17-1-15,-17 18 16,0-17-16,-18-1 0,1 18 16,-1 0-16,-17-18 15</inkml:trace>
  <inkml:trace contextRef="#ctx0" brushRef="#br0" timeOffset="63898.342">24765 5856 0,'0'0'0,"18"18"0,-1 17 16,19 36-16,-19-36 15,-17 0-15,18 18 0,-18-18 16,35 71-1,-17-71-15,-1 54 16,1-54-16,0 0 0</inkml:trace>
  <inkml:trace contextRef="#ctx0" brushRef="#br0" timeOffset="65767.435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">25964 6191 0,'36'-17'16,"-72"34"-16,107-34 0,-36-1 16,1 0-16,16 18 0,37-35 15,-36 17-15,0 1 16,-36 17-16,-34 0 15,-1-18 1</inkml:trace>
  <inkml:trace contextRef="#ctx0" brushRef="#br0" timeOffset="66433.746">26141 5891 0,'0'0'15,"17"159"-15,1-71 0,0 53 16,-1-70-16,-17 0 0,18 34 16,-18-69-1,0 17-15,0-18 0,-18-17 16</inkml:trace>
  <inkml:trace contextRef="#ctx0" brushRef="#br0" timeOffset="84092.903">10918 7355 0,'0'18'16,"0"0"0,18 17-16,0 36 15,-1-19-15,1 54 16,0-35-16,-18 17 15,0-17-15,17 17 0,-17 53 16,0-88-16,18 53 16,-18-53-16,0 17 15,0-35 1,18 1-16,-18-19 16</inkml:trace>
  <inkml:trace contextRef="#ctx0" brushRef="#br0" timeOffset="84514.0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">21096 9349 0,'18'0'16,"-1"0"-1,1 35 1,-18 0-16,18 0 15,-18 1-15,17 70 16,1-71-16,0 53 16,-1-53-16,1 36 15,0-53-15,-1 17 16,1-35-16</inkml:trace>
  <inkml:trace contextRef="#ctx0" brushRef="#br0" timeOffset="87095.229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">3581 11148 0,'0'0'16,"0"17"-1,0-34 17</inkml:trace>
  <inkml:trace contextRef="#ctx0" brushRef="#br0" timeOffset="123625.432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">6191 10478 0,'18'17'16,"-18"1"0,0-1-16</inkml:trace>
  <inkml:trace contextRef="#ctx0" brushRef="#br0" timeOffset="124820.985">6297 10901 0,'0'0'0,"0"17"16</inkml:trace>
  <inkml:trace contextRef="#ctx0" brushRef="#br0" timeOffset="128775.033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">9278 9843 0,'0'52'16,"-18"1"-16,1 88 16,-1-35-16,18-18 15,-17 1-15,17-1 0,-18 0 16,18 53 0,0-88-16,0 35 15,0-52-15,0-1 16,0-18-16</inkml:trace>
  <inkml:trace contextRef="#ctx0" brushRef="#br0" timeOffset="130754.834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">10866 10654 0,'17'0'16,"-17"18"46</inkml:trace>
  <inkml:trace contextRef="#ctx0" brushRef="#br0" timeOffset="131923.314">11324 10301 0,'-17'18'15,"-1"17"1,0 0-16,1 18 0,-1-17 16,-17 69-1,35-52-15,-36 53 16,36-53-16,-17 35 15,-1-53-15,1 1 16,17-19-16,-18 19 0,18-19 16</inkml:trace>
  <inkml:trace contextRef="#ctx0" brushRef="#br0" timeOffset="132134.591">11430 10866 0,'0'0'15,"18"0"-15</inkml:trace>
  <inkml:trace contextRef="#ctx0" brushRef="#br0" timeOffset="133247.307">8255 9349 0,'0'17'16,"0"1"-16,0 17 15,0 36-15,0-36 16,0 36 0,0-36-16,0-18 0,18 36 15,-18-35-15,0 0 16,-18-18-1</inkml:trace>
  <inkml:trace contextRef="#ctx0" brushRef="#br0" timeOffset="133457.932">8114 9666 0,'0'0'0,"0"18"0,35 17 16,-17-17-16,17 17 15,-17-35-15,17 18 16,18-18-16,-18 0 16,-17 0-1,-1-18 1,-17 0 0,-17 18-16,17-17 0</inkml:trace>
  <inkml:trace contextRef="#ctx0" brushRef="#br0" timeOffset="133886.349">7161 9084 0,'0'0'15,"0"-18"-15,18 1 16,35-1 0,-18 18-16,1-18 0,16 1 15,-16-1-15,-19 18 16,1 0-16,0-17 15</inkml:trace>
  <inkml:trace contextRef="#ctx0" brushRef="#br0" timeOffset="134486.803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2">7338 8696 0,'0'18'0,"0"35"16,0-18-16,17 18 16,-17-18-16,36 18 15</inkml:trace>
  <inkml:trace contextRef="#ctx0" brushRef="#br0" timeOffset="135120.988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">10019 9737 0,'0'-18'16,"18"0"-16,17-35 15,0 18-15,0 0 0,1 0 16,17-36-16,-18 36 16,0-18-1,-17 53-15,-18-18 0,-18 18 16</inkml:trace>
  <inkml:trace contextRef="#ctx0" brushRef="#br0" timeOffset="136350.489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">10372 8872 0,'17'71'16,"-34"-142"-16,34 177 0,-17-53 15,0-18-15,0 1 0,0-1 16,18 0-16,-18-17 0,18 35 16,-1-36-16,1-17 15</inkml:trace>
  <inkml:trace contextRef="#ctx0" brushRef="#br0" timeOffset="136988.852">10513 9137 0,'0'0'16,"35"-18"-16,-17 1 0,17-19 15,-17 19 1,-18-1-16,0 0 15,-18 18 1,0 18-16,1 0 16,-1-1-1,18 1-15,0 17 16,0-17-16,0 0 0,35-1 16,-17-17-16,17 0 15,-17 0-15,35 0 16</inkml:trace>
  <inkml:trace contextRef="#ctx0" brushRef="#br0" timeOffset="137239.431">10724 9084 0,'-17'18'16,"17"-1"-16,17 1 15,1 0-15,0-1 16,-1 1-16,1-18 16,-18 18-16,-18-18 47,1 0-32,-1 0 1</inkml:trace>
  <inkml:trace contextRef="#ctx0" brushRef="#br0" timeOffset="137395.362">10901 8996 0,'0'0'0,"35"-18"16,-17 1-16,-1-1 0,19 18 15,-36-18-15</inkml:trace>
  <inkml:trace contextRef="#ctx0" brushRef="#br0" timeOffset="137546.814">10954 8908 0,'0'0'15,"17"70"-15,1-35 16,-18 1-16,35 17 16,-35-18-16,0-17 0,18-1 15</inkml:trace>
  <inkml:trace contextRef="#ctx0" brushRef="#br0" timeOffset="139709.802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">16986 10089 0,'0'53'16,"0"0"-16,-17 0 0,-1 106 15,18-88-15,-35 105 16,35-106-16,0 1 15,0-18-15,0-18 0,0 0 16,17 18-16</inkml:trace>
  <inkml:trace contextRef="#ctx0" brushRef="#br0" timeOffset="140621.833">17321 10372 0,'0'0'0,"36"0"16,52 0-16,-53 0 15,0 0-15,1 35 16,-36-17-16,0 35 16,0-36-16,-18 18 15,-35 18-15,36-17 16,-36-1-16,53 0 16,0-17-16,17-18 15,19 17 1,-1-34-16,18-1 15</inkml:trace>
  <inkml:trace contextRef="#ctx0" brushRef="#br0" timeOffset="140853.475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">18380 10231 0,'-36'88'16,"72"-176"-16,-89 229 0,18-18 15,17-52-15,0 17 0,1 53 16,17-88-16,0 17 16,0-34-16,0-1 15</inkml:trace>
  <inkml:trace contextRef="#ctx0" brushRef="#br0" timeOffset="141645.095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5">19456 10707 0,'0'0'16,"17"0"-1,1 0 1</inkml:trace>
  <inkml:trace contextRef="#ctx0" brushRef="#br0" timeOffset="142250.261">19808 10354 0,'0'18'16,"-35"35"-16,18-18 15,-1 0-15,-17 53 16,-18 1 0,35-54-16,0 18 0,1-18 15,-1 36 1,18-54-16,0 18 0,-17-17 15</inkml:trace>
  <inkml:trace contextRef="#ctx0" brushRef="#br0" timeOffset="142411.432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">16087 9807 0,'0'36'16,"0"-19"-16,17 18 16,1-35-16,17 18 15,-17-18-15,0 0 16,17-18-16,-18 1 15,19-18-15,-19-1 16,1 19-16,0-1 0,-18 0 16</inkml:trace>
  <inkml:trace contextRef="#ctx0" brushRef="#br0" timeOffset="144174.726">17551 9454 0,'0'18'15,"0"17"1,0 1-16,0 34 15,0-17-15,0 18 16,0-36-16,0 0 16,0-17-16,0 17 15</inkml:trace>
  <inkml:trace contextRef="#ctx0" brushRef="#br0" timeOffset="144420.606">17445 9701 0,'18'53'15,"-36"-106"-15,36 124 0,-18-53 0,35 17 16,-18-17-16,1-1 16,0-17-16,-1 18 0,19-18 15,-19 0-15,1 0 16,0 0-16,-18-18 15,0 1 1,0-1 0,0 0-16,0 1 15</inkml:trace>
  <inkml:trace contextRef="#ctx0" brushRef="#br0" timeOffset="145091.577">18874 9525 0,'0'18'15,"-18"35"-15,18-18 16,0 35 0,0-34-16,0-19 0,0 19 15,18-1-15,-18-17 0,0 17 16,0-18-16,0 1 16,0 0-16,-18-18 15</inkml:trace>
  <inkml:trace contextRef="#ctx0" brushRef="#br0" timeOffset="145359.596">18697 9737 0,'0'0'0,"0"17"0,0 1 16,0 0-16,18 17 15,0-17-15,-1 34 16,1-34-16,35 17 16,-36-17-16,19-18 15,-1 0-15,18-18 16,-18 1-16,18-36 16,-18 35-16,1-17 15,-19 17-15,-17 1 0,0-1 16</inkml:trace>
  <inkml:trace contextRef="#ctx0" brushRef="#br0" timeOffset="160707.803">6544 11889 0,'0'17'0,"0"19"15,18-1-15,-18 35 16,17-34-16,-17 34 0,18 36 16,0-35-1,-18-36-15,35 18 16,-35-36-16,18-17 16,-18 18-16</inkml:trace>
  <inkml:trace contextRef="#ctx0" brushRef="#br0" timeOffset="161347.659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4">8026 12171 0,'17'-18'31,"72"18"-15,-54 0-16,0 0 0,18 0 16,18 0-1</inkml:trace>
  <inkml:trace contextRef="#ctx0" brushRef="#br0" timeOffset="163578.594">8714 11959 0,'-18'53'16,"36"-106"-16,-54 141 16,36-35-16,0-17 0,0-1 15,0 0-15,0 0 0,18-17 16,17 35-16,-17-53 16</inkml:trace>
  <inkml:trace contextRef="#ctx0" brushRef="#br0" timeOffset="164416.504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8">11060 11871 0,'0'0'16,"0"18"-1,0 35-15,0-36 16,17 54 0,-17-18-16,18-36 0,17 36 15,-17-35-15,-1-1 16,-17 1-16,18-18 0</inkml:trace>
  <inkml:trace contextRef="#ctx0" brushRef="#br0" timeOffset="166313.738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79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">8167 11342 0,'229'0'16,"-105"-18"-16,-1 18 16,212-35-1,-158 17-15,-1 1 0,177-19 16,-177 19-16,124-19 16,-159 36-16,53 0 15,-141 18-15</inkml:trace>
  <inkml:trace contextRef="#ctx0" brushRef="#br0" timeOffset="187973.7">2822 13970 0,'0'18'16,"0"-1"-16,18 1 0,-18 17 15,18 18-15,-18-18 16,17 36-16,-17-18 0,18 17 16,-18-17-16,0 18 0,17 35 15,-17-53-15,0 0 16,0-36-16,0 1 16,-17-18-1,17-18-15</inkml:trace>
  <inkml:trace contextRef="#ctx0" brushRef="#br0" timeOffset="188335.25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">3457 14429 0,'0'0'0,"0"35"16,0-17-16,0-1 0,18 36 16,0-18-16,17 18 15,-18-35 1,1-18-16,0 0 15</inkml:trace>
  <inkml:trace contextRef="#ctx0" brushRef="#br0" timeOffset="188597.824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29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">5750 14076 0,'18'106'16,"-36"-212"-16,54 265 0,-19-54 15,1-34-15,-1-18 16,1-18-16,0 18 0,17-18 15,-17-17-15,17-18 16,-17-18-16,-1 1 16</inkml:trace>
  <inkml:trace contextRef="#ctx0" brushRef="#br0" timeOffset="190372.825">5962 14411 0,'-18'18'15,"36"-36"-15,-36 53 0,18 1 16,18-1-16,0-18 15,17 19 1,-17-36-16,-1 0 16,1 0-1,-18-18-15,17 0 16,-17 1-16,18 17 16,0 0 15,-1 35-31</inkml:trace>
  <inkml:trace contextRef="#ctx0" brushRef="#br0" timeOffset="190538.183">6403 14076 0,'0'0'0,"0"17"0,18 36 16,-18-35 0,0 0-16,17-1 0</inkml:trace>
  <inkml:trace contextRef="#ctx0" brushRef="#br0" timeOffset="190638.206">6526 14340 0</inkml:trace>
  <inkml:trace contextRef="#ctx0" brushRef="#br0" timeOffset="191050.439">9031 13935 0,'18'106'15,"-36"-212"-15,53 282 0,-35-123 0,0 71 16,18-89 0,0 53-16,-1-70 15,1-1-15</inkml:trace>
  <inkml:trace contextRef="#ctx0" brushRef="#br0" timeOffset="191334.097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">9349 14429 0,'-18'17'15,"18"19"-15,0-1 16,0-18-16,0 1 0,0 17 16,0-17-16,18-18 15</inkml:trace>
  <inkml:trace contextRef="#ctx0" brushRef="#br0" timeOffset="193129.578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">11201 14199 0,'0'0'15,"-36"36"-15,19-1 0,-18 0 16,35-17-16,-18 17 15,0-35-15</inkml:trace>
  <inkml:trace contextRef="#ctx0" brushRef="#br0" timeOffset="194270.317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">24095 4798 0,'53'-18'16,"35"-17"-1,18 0-15,-36 17 16,36-17-16,-71 17 16,1-17-16,-36 17 15,0 0-15</inkml:trace>
  <inkml:trace contextRef="#ctx0" brushRef="#br0" timeOffset="200836.324">24342 4568 0,'0'0'0,"35"89"16,-17-36-16,17-18 0,0 53 16,-17-53-16,35 18 15,-36-17 1,1-1-16,0-18 16,-18 1-16</inkml:trace>
  <inkml:trace contextRef="#ctx0" brushRef="#br0" timeOffset="201109.53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">25030 4798 0,'0'0'0,"0"-18"0,0 1 31,0 34-15,0 18-1,0-17-15,17 17 0,-17-17 16,18 17-16,0-17 0,-1 0 0,-17-1 16,0 18-1,0-17-15,-17 0 16,-1-18-16,-35 0 16,35 0-16,1-18 15,-1 0-15,18 1 16,0-1-16</inkml:trace>
  <inkml:trace contextRef="#ctx0" brushRef="#br0" timeOffset="201510.667">25153 4815 0,'0'0'16,"53"-17"-16,-35-1 0,17 1 16,0-1-16,-17 18 15,17-18-15,36-17 16,-54 17-16,1 1 15,-36-1-15</inkml:trace>
  <inkml:trace contextRef="#ctx0" brushRef="#br0" timeOffset="201716.361">25347 4480 0,'0'53'15,"0"-106"-15,0 141 0,0-52 16,0 52-16,18-53 15,-1 53 1,19-70-16,-19 17 0,1-17 16,17 0-16,-17-1 0,52-17 15,-52 0-15,35 0 16,-18-35 0,-17 35-16,-18-35 15</inkml:trace>
  <inkml:trace contextRef="#ctx0" brushRef="#br0" timeOffset="207627.667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-205819.405">17586 11448 0,'0'17'16,"0"1"-16,0 17 16,0-17-16,18 52 15,-18-34-15,17 17 16,-17-36-16,36 36 15,-36-35-15,17 17 16,-17-17 0,-17-18-1</inkml:trace>
  <inkml:trace contextRef="#ctx0" brushRef="#br0" timeOffset="-205495.636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-192211.166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-189551.88">17921 13635 0,'18'0'47,"-1"35"-47,1 0 15,-18 18-15,18 0 0,-18 0 16,17 0-16,-17 53 16,18-53-16,-18-18 0,18 36 15,-18-54-15,17 1 16</inkml:trace>
  <inkml:trace contextRef="#ctx0" brushRef="#br0" timeOffset="-189274.939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-189102.618">18891 14199 0,'-35'18'15,"70"-36"-15,-105 54 16,52-19-16,-17 19 15,17-19-15,18 1 16</inkml:trace>
  <inkml:trace contextRef="#ctx0" brushRef="#br0" timeOffset="-188518.501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-188239.049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-174498.707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-165711.744">24201 13688 0,'0'35'16,"17"36"-16,-17-18 15,0 70 1,0-70-16,0 0 0,0 17 15,0 19-15,0-54 16,18 35-16,-1-52 16</inkml:trace>
  <inkml:trace contextRef="#ctx0" brushRef="#br0" timeOffset="-165405.13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-165195.002">25471 14252 0,'-18'36'15,"36"-72"-15,-54 89 0,19-18 16,-1-17-16,0 17 16,1-17-16</inkml:trace>
  <inkml:trace contextRef="#ctx0" brushRef="#br0" timeOffset="-164310.995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-138568.728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-138111.928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-137470.975">17427 15258 0,'-17'0'16,"-1"0"-16,18 35 15,-35 35 1,35-17-16,-18 18 16,-17 88-16,17-71 15,-35 106-15,36-124 16,-19 54-16,19-53 15,-1-19 1,18-34-16</inkml:trace>
  <inkml:trace contextRef="#ctx0" brushRef="#br0" timeOffset="-137093.913">17886 15628 0,'0'18'31,"-18"52"-15,18-34-16,0 69 15,0-69-15,0 52 16,0-53-16,18 18 15,-18-35-15,0-1 16,17-17 0</inkml:trace>
  <inkml:trace contextRef="#ctx0" brushRef="#br0" timeOffset="-136058.713">18927 15222 0,'0'-17'15,"0"34"-15,0-17 16,-18 36-16,18-1 16,-18 18-16,-35 88 15,18-53-15,0 0 0,0 18 16,-36 88-1,36-123-15,17-18 0,0 0 16,18 0-16,-17-18 0,17-18 16,0 1-16,17 0 15,1-18-15,-18-18 16</inkml:trace>
  <inkml:trace contextRef="#ctx0" brushRef="#br0" timeOffset="-135719.492">19262 15628 0,'0'18'15,"0"-1"-15,0 1 0,0 70 16,0-53 0,0 1-16,17 52 15,1-53-15,0 18 16,-18-35-16,17-1 15,-17 1-15</inkml:trace>
  <inkml:trace contextRef="#ctx0" brushRef="#br0" timeOffset="-134752.877">19879 15787 0,'-18'17'0,"36"-17"47,-18 18-47,18-18 15,-1 0 1,-17-18-1</inkml:trace>
  <inkml:trace contextRef="#ctx0" brushRef="#br0" timeOffset="-134530.07">20302 15399 0,'-17'0'0,"17"35"16,-18 0-16,-17 1 0,17 17 16,-17 70-16,0-52 15,-1 34 1,36-52-16,-17 18 16,17-54-16,-18 19 15</inkml:trace>
  <inkml:trace contextRef="#ctx0" brushRef="#br0" timeOffset="-134223.989">20443 15875 0,'0'0'15,"0"18"-15,0-1 16,18-17 0,0 0-1,-18 18 32,0-36-16,0 1-15</inkml:trace>
  <inkml:trace contextRef="#ctx0" brushRef="#br0" timeOffset="-121984.046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-121560.694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-121343.914">16669 17498 0,'0'-18'15,"0"36"-15,17-36 16,-17 1 0</inkml:trace>
  <inkml:trace contextRef="#ctx0" brushRef="#br0" timeOffset="-120922.428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-120333.054">17974 16933 0,'-18'36'0,"1"-1"16,-1 0-16,18 18 15,-18 18-15,1-1 0,-18 89 16,17-88-16,18 17 0,-18 35 15,18-88-15,0 18 16,0-35 0,0 0-16</inkml:trace>
  <inkml:trace contextRef="#ctx0" brushRef="#br0" timeOffset="-119759.991">18733 17463 0</inkml:trace>
  <inkml:trace contextRef="#ctx0" brushRef="#br0" timeOffset="-118847.363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-118469.496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-117651.395">20514 16916 0,'0'17'15,"-18"19"1,18-1-16,0 0 15,-17 71 1,-1-35-16,-17 70 16,17-71-16,-35 89 15,36-106-15,-1 0 0,18-18 16,-18 18 0,36-53-1,0-18-15</inkml:trace>
  <inkml:trace contextRef="#ctx0" brushRef="#br0" timeOffset="-117316.534">20884 17410 0,'0'17'0,"18"-17"32,0 0-32,-18-17 15</inkml:trace>
  <inkml:trace contextRef="#ctx0" brushRef="#br0" timeOffset="-117017.712">21114 17110 0,'35'-18'16,"0"18"-1,-17 0-15,53 0 16,-54 0-16,36 35 15,-53-17-15,0 17 0,0 18 16,-18-18-16,-17 36 16,18-36-1,-19 1-15,36-19 16,0 1-16,36-18 16,16 0-1,-16-18-15</inkml:trace>
  <inkml:trace contextRef="#ctx0" brushRef="#br0" timeOffset="-116600.203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-115511.404">18715 17392 0,'-35'0'15,"17"0"-15,36-18 16,17 1-1,71-1 1,-36 0-16,107 1 16,-72-1-16,107 0 15,-106 1-15,88-1 16,-123 18-16,-1 0 16,-35 0-16,-52 18 15,-54-1 1</inkml:trace>
  <inkml:trace contextRef="#ctx0" brushRef="#br0" timeOffset="-114959.35">18715 17886 0,'18'0'15,"-18"17"1,17-17-1,1 0 17</inkml:trace>
  <inkml:trace contextRef="#ctx0" brushRef="#br0" timeOffset="-114299.294">19156 17745 0,'0'0'0,"-18"0"31,1 17-15,-1 1-16,18 17 16,0-17-16,0 17 15,18-17-15,17-1 16,-18 1-1,19 0-15,-19-18 0,19 17 16,-1-17-16,18 18 16,-35-18-16,34 0 15,-34-18-15,0 1 16</inkml:trace>
  <inkml:trace contextRef="#ctx0" brushRef="#br0" timeOffset="-114099.433">19385 17851 0,'0'0'0,"0"70"15,-17-17-15,17 0 0,0-18 16,0 18-16,17-18 0,1 36 15,-18-53 1,17-18-16</inkml:trace>
  <inkml:trace contextRef="#ctx0" brushRef="#br0" timeOffset="-113275.969">20884 17463 0,'-17'0'16,"34"0"15,1 0-15,-18-18-16,53 18 15,0-18-15,0 1 16,0-1-16,17 0 0,124-35 16,-88 36-16,0-1 15,0-17-15,70 0 16,-105 35-16,35-18 16,-89 18-16,1 18 15</inkml:trace>
  <inkml:trace contextRef="#ctx0" brushRef="#br0" timeOffset="-112629.894">21043 17956 0,'-17'0'16,"34"0"-1,1 18 1,-1-18-16,1 0 16,0 0-1,-1 0-15,1 0 16</inkml:trace>
  <inkml:trace contextRef="#ctx0" brushRef="#br0" timeOffset="-111340.6">21572 17798 0,'0'17'141,"0"1"202,18 0-327,-18 17-16,18 18 16,-18-18-16,17 0 15,-17-17-15,18 17 16,-18-17-16,18 0 0,-1 17 15,-17-18 1</inkml:trace>
  <inkml:trace contextRef="#ctx0" brushRef="#br0" timeOffset="-110933.884">22066 17992 0,'-17'17'15,"17"1"-15,17 0 16,1-18 0,0 0-16,-1-18 15,1 0 1</inkml:trace>
  <inkml:trace contextRef="#ctx0" brushRef="#br0" timeOffset="-110706.85">22525 17745 0,'0'0'15,"-35"88"-15,17-35 0,-17 53 16,17-53-16,0 0 15,18-18-15,0 0 0,0-17 16,0-1-16,18 1 16,0-36-16</inkml:trace>
  <inkml:trace contextRef="#ctx0" brushRef="#br0" timeOffset="-110561.783">22719 18150 0,'0'18'15,"0"-36"-15</inkml:trace>
  <inkml:trace contextRef="#ctx0" brushRef="#br0" timeOffset="-108386.52">17868 17780 0,'18'0'31,"-18"-18"-16,0 36 1,-18 0-16,18 35 16,0-18-1,0 53-15,0-35 16,0-18-16,18 53 16,-18-70-16,0 17 0,17 1 15,1-36-15,0 0 16</inkml:trace>
  <inkml:trace contextRef="#ctx0" brushRef="#br0" timeOffset="-107486.647">20338 17780 0,'17'0'16,"1"0"15,-36 0 16,18 35-32,-17 1-15,-1 34 16,0-35-16,18 18 16,-17 0-16,17 0 0,-18 18 15,18-36-15,0-17 16,18 17-16,-18-17 15</inkml:trace>
  <inkml:trace contextRef="#ctx0" brushRef="#br0" timeOffset="-71866.635">21643 10654 0,'0'-18'0,"18"18"47,70 0-31,-35-17-16,105 17 15,-69-18-15,16 18 16,19-18-16,-18 1 0,123-1 16,-123 18-16,53-18 15,-106 18-15,-1 0 16,-52 18-16,-17-18 15</inkml:trace>
  <inkml:trace contextRef="#ctx0" brushRef="#br0" timeOffset="-71475.787">22119 10301 0,'0'0'15,"-70"18"-15,17-18 0,-71 35 16,71-17-16,-70 35 16,70-36-16,0 1 15,18 0-15,-18 34 16,35-16-16,18 17 16,18-18-16,-1 0 0,36 0 15,71 18 1,-71-35-16,35 17 15,-17-17-15,17-18 0,35 35 16,-88-17-16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4T01:25:29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3104 5415 0,'0'0'0,"0"-17"0,0-19 16,0 72 15,36 52-15,-36-35-16,17 17 16,-17 1-16,0 17 0,0 0 15,0 89 1,18-89-16,-18 70 0,18-105 15,-18 0-15,17 18 16,1-36-16,0-17 16,-18-36-1</inkml:trace>
  <inkml:trace contextRef="#ctx0" brushRef="#br0" timeOffset="265.931">3422 5627 0,'0'17'0,"18"1"16,-18 53-16,17-18 15,1 70 1,-18-52-16,0 17 0,18 53 15,-18-88-15,17 53 16,-17-71-16,18 18 16,-18-36-16,17 1 15,-17 0 1</inkml:trace>
  <inkml:trace contextRef="#ctx0" brushRef="#br0" timeOffset="838.196">3828 5733 0,'-18'0'0,"18"17"16,-18 71 0,1-35-16,17 18 15,0 0-15,0-1 0,0 1 16,17-36-16,1 18 0,0-18 15,35 0-15,-36-35 16,18 0-16,-17-17 16,17-36-16,-35 18 15,0-18 1,18 35-16,-18 0 16,0 36-1,35 35-15,-17-35 16,0 17-16,-1 0 0,54 18 15,-36-35 1,0-1-16,36-34 16,-18-19-1,-36 19-15,1-19 0,-18-34 16,-18 17-16,-34-18 16,34 36-16,0 0 15,-17-36-15,17 54 16,18-36-16,0 35 15,0 0 1</inkml:trace>
  <inkml:trace contextRef="#ctx0" brushRef="#br0" timeOffset="2478.881">4498 5345 0,'18'0'16,"17"0"-1,-18-18-15,1 18 16,17-18-1,-17 18-15,17-17 16,-35-1-16</inkml:trace>
  <inkml:trace contextRef="#ctx0" brushRef="#br0" timeOffset="2633.655">4533 5415 0,'18'35'0,"-36"-70"0,36 106 15,-1-18 1,-17-36-16,36 19 16,-19-1-16,19-35 15,-19 0-15</inkml:trace>
  <inkml:trace contextRef="#ctx0" brushRef="#br0" timeOffset="2940.015">4851 5609 0,'17'-17'16,"-17"-1"-16,18-17 16,-18 17-16,0 0 15,0-17-15,0 0 16,0 17-16,0 1 0,-18-19 15,18 19 1,-17 34 0,17 19-1,17 16-15,-17-16 16,18-19-16,-18 19 0,53-1 16,-35-35-16,-1 18 15,1-18-15,-1 0 16,1-18-16</inkml:trace>
  <inkml:trace contextRef="#ctx0" brushRef="#br0" timeOffset="3280.739">5027 5362 0,'18'0'15,"-1"0"1,1-17-16,0 17 15,-1 0 1,1 0-16,0 0 16,-18 17-16,0 19 15,17-19-15,-17 36 16,35-18 0,-17-17-16,-18 0 15,18-18 1,-36 0-1,0 0 17,1 0-17,-1 0 17</inkml:trace>
  <inkml:trace contextRef="#ctx0" brushRef="#br0" timeOffset="3824.712">5415 5256 0,'0'18'31,"0"17"-31,0 1 0,0-1 16,0 35-16,0-17 0,0 71 15,0-54-15,18 54 16,-18-54-16,17 54 16,-17-71-16,18-18 15,0 18-15,-18-35 16,35-18-1</inkml:trace>
  <inkml:trace contextRef="#ctx0" brushRef="#br0" timeOffset="4041.991">5680 5398 0,'0'0'15,"0"70"-15,0-17 0,0 88 16,0-70-16,0 87 16,0-87-16,0 0 15,17 17-15,-17-53 16,36 18-16,-19-53 16,1-18-1</inkml:trace>
  <inkml:trace contextRef="#ctx0" brushRef="#br0" timeOffset="4359.236">5856 5115 0,'35'18'0,"-17"-18"16,17 35-16,-17-35 16,17 53-1,-17-35-15,0 17 16,-18 0-16,-18 1 16,18-19-16,-18 1 15,18 0-15,0-1 16,0 1-16,36-18 15,-19 0-15,18 0 16,-17 0-16,0 0 16</inkml:trace>
  <inkml:trace contextRef="#ctx0" brushRef="#br0" timeOffset="5215.295">6985 5680 0,'18'0'16,"17"17"0,-17-17-1,34 0-15,-16 0 16,-19 0-16,19 0 15,-19 0 1</inkml:trace>
  <inkml:trace contextRef="#ctx0" brushRef="#br0" timeOffset="5371.807">6985 5927 0,'0'0'16,"35"17"-16,1 1 15,16-18-15,-34 0 16,17-18-16,-17 18 16,0 0-1</inkml:trace>
  <inkml:trace contextRef="#ctx0" brushRef="#br0" timeOffset="6322.661">8961 5274 0,'17'-18'16,"-34"18"0,-19-17-1,1 17-15,-53 0 16,-36 0-16,71 0 16,-70 0-1,52 0-15,18 17 16,1-17-16,-19 18 0,-17 0 15,53-1-15,35 19 16,0-19-16,17 1 16,1 17-16,35-17 0,35 17 15,-18-17-15,36-1 16,-53 1-16,0 0 16,-18 17-16,-17-17 0,-18-1 15,-18 18-15,-34 1 16,16-1-16,-87 36 15,17-1 1,71-52-16,17 17 0,18-17 16,18 17-16,17-35 15,18 18-15,17-18 0,1 0 16,0-18-16,17 18 0,-18-18 16,36 18-1,-71 0-15,1 0 16,-36 18-16,-18 0 15</inkml:trace>
  <inkml:trace contextRef="#ctx0" brushRef="#br0" timeOffset="6733.732">8502 6403 0,'0'53'16,"0"-106"-16,0 123 0,0-52 0,18 17 15,-18-17-15,17 0 16,-17-36 0</inkml:trace>
  <inkml:trace contextRef="#ctx0" brushRef="#br0" timeOffset="6862.025">8326 6227 0,'17'-18'16</inkml:trace>
  <inkml:trace contextRef="#ctx0" brushRef="#br0" timeOffset="7517.421">10389 5168 0,'0'0'16,"-17"-17"-16,-19 17 0,1 0 16,-88 0-16,70 0 15,-88 17-15,70 1 16,-52 17 0,70-35-16,-18 35 15,36-17-15,17 0 16,18-1-16,0 1 15,18 0-15,-1-1 0,19 1 16,17 0-16,-18-18 0,53 35 16,-53-35-16,1 35 15,-36-17-15,-36-1 16,19 19-16,-18-19 16,-18 36-16,17-35 15,19-1-15,-1 1 0,0-18 16,36 35-1,0-35-15,70 18 16,-35-18-16,17 0 0,1-18 16,52 18-16,-87 0 15,17 0-15,-36 0 16</inkml:trace>
  <inkml:trace contextRef="#ctx0" brushRef="#br0" timeOffset="7801.298">9719 6491 0,'0'0'0,"0"35"16,35 54-16,-17-54 16,0 35-16,-1-34 15,1-1 1,-18-17-16,-18-18 16,1-18-16,-54-35 15,36 18-15</inkml:trace>
  <inkml:trace contextRef="#ctx0" brushRef="#br0" timeOffset="7917.396">9666 6121 0,'35'0'16,"-70"0"-16</inkml:trace>
  <inkml:trace contextRef="#ctx0" brushRef="#br0" timeOffset="9353.016">11289 4904 0,'-53'0'0,"106"0"0,-124 0 16,18 17-16,36 19 16,-36 34-16,35-17 15,1 0-15,-1 17 16,0 1-16,18 88 16,0-71-16,36 53 15,-19-70-15,36 34 16,-18-69-16,36 34 15,-36-70-15,36 0 16,-54-17-16</inkml:trace>
  <inkml:trace contextRef="#ctx0" brushRef="#br0" timeOffset="9793.418">11553 5309 0,'0'0'16,"0"18"-1,0 53-15,0-36 16,0 18-16,0-18 0,18 18 16,17 17-16,-17-34 15,35-1 1,-35-35-16,-1 0 0,19-18 15,-36 1-15,0-19 16,0 1-16,0 0 16,0 17-16,0 1 15,17 34 1,18 36 0,-17-18-16,17-17 0,36 35 15,-36-35-15,53-18 16,-52 0-16,-19 0 15,36-53-15,-53 35 16,-17-35-16,-1 0 16,0 18-16,1 0 15,-1-1-15,-35-16 16,35 34-16,1 0 16</inkml:trace>
  <inkml:trace contextRef="#ctx0" brushRef="#br0" timeOffset="9992.037">12312 5909 0,'0'0'16,"18"53"-16,-1-35 0,-17-1 15,0 1-15,0-36 16,-17-17 0</inkml:trace>
  <inkml:trace contextRef="#ctx0" brushRef="#br0" timeOffset="10120.192">12241 5609 0,'0'18'16,"18"-1"0</inkml:trace>
  <inkml:trace contextRef="#ctx0" brushRef="#br0" timeOffset="10381.499">12541 5927 0,'0'0'0,"18"88"15,-18-53-15,18 18 0,-1 18 16,-17-36-16,0 0 16,0 18-16,0-35 15,0-1-15,0 1 16,-17-18-16,17 18 0,-18-18 15,0-18-15,-35 0 16,36-17-16,-1 17 16,-35-52-16,36 35 15,-1-1-15</inkml:trace>
  <inkml:trace contextRef="#ctx0" brushRef="#br0" timeOffset="10526.775">12506 5662 0,'18'0'47,"-1"-18"-47</inkml:trace>
  <inkml:trace contextRef="#ctx0" brushRef="#br0" timeOffset="10781.218">12418 4763 0,'0'-18'16,"17"18"-16,1 0 0,17-18 16,-17 18-1,17 0-15,-17 0 16,-18 18-16</inkml:trace>
  <inkml:trace contextRef="#ctx0" brushRef="#br0" timeOffset="10943.784">12453 4851 0,'0'0'0,"0"17"0,0 36 16,18-17-16,-18-1 15,0 0-15,17 18 16,-17-35-16,18 17 16,0-17-16,-1-1 15,1-17 1,0 0-16</inkml:trace>
  <inkml:trace contextRef="#ctx0" brushRef="#br0" timeOffset="11254.645">12682 5151 0,'18'-18'0,"-18"0"15,35-17-15,-17 17 16,0-17-16,-1-18 16,-17 18-16,0-18 15,0 35-15,-17 1 16,17-1-16,-18 18 0,18-18 16,-18 18-16,18 18 15,-17 35 1,17-18-16,0 1 0,17-19 0,1 54 15,0-54 1,-1 19-16,1-19 0,17 1 16,-17-18-16,17 0 15,-35-18-15</inkml:trace>
  <inkml:trace contextRef="#ctx0" brushRef="#br0" timeOffset="11556.448">12929 4851 0,'18'-18'15,"-36"36"-15,54-36 0,-1 18 16,-17 0-16,-1 0 16,1 0-16,-18 18 0,17 35 15,-17-36-15,0 19 16,0 16-16,0-34 15,0 35 1,0-35-16,0-1 16,-17-17-16,17 18 15,-18-18-15,1-18 16,-19 18 0,19-17-16,-1 17 15,-17 0 1</inkml:trace>
  <inkml:trace contextRef="#ctx0" brushRef="#br0" timeOffset="12111.274">13300 4745 0,'0'0'15,"-18"-18"-15,18 1 16,0 34 0,18 19-1,-1 16-15,1 1 16,17 0-16,-17 18 0,0 17 0,17 71 16,-35-71-1,17 0-15,-34 71 16,-1-89-16,-17 36 15,17-53-15,-17 0 0,-18 0 16,18-35-16,17-1 16</inkml:trace>
  <inkml:trace contextRef="#ctx0" brushRef="#br0" timeOffset="13176.439">13635 4692 0,'0'0'15,"18"0"17,17 0-32,-18 18 15,1-18-15,17 35 16,-17-17-16,0 17 15,-18 0-15,-18-17 0,-17 35 16,17-18-16,18-17 16,-18-18-16,18 17 15,18-17 1,17 18-16,1-18 16,17 0-16,-18 0 15</inkml:trace>
  <inkml:trace contextRef="#ctx0" brushRef="#br0" timeOffset="15092.331">8714 6262 0,'0'-18'31,"17"18"-15,1 0-1,0 0 1,-1 18-16,1-18 15</inkml:trace>
  <inkml:trace contextRef="#ctx0" brushRef="#br0" timeOffset="15242.75">8731 6385 0,'18'0'15,"0"0"-15,-18-17 16,17 17-16,-17 17 16,18-17-16</inkml:trace>
  <inkml:trace contextRef="#ctx0" brushRef="#br0" timeOffset="15469.235">8996 6279 0,'0'18'16,"0"0"0,17 17-1,-17-17-15,0 17 16,0-17-16,18 17 15,-18-18-15,18-17 0,-18 18 16</inkml:trace>
  <inkml:trace contextRef="#ctx0" brushRef="#br0" timeOffset="17449.999">8220 4780 0,'17'35'16,"-17"-17"-16,0 35 15,0-35-15,0 17 16,0-17 0,0-36-1,0-17 1,18-1-16,-18 1 0,18-18 15,-1 0 1,1 18-16,0 17 16,-1 18-16,1 18 15,-18 0 1,0-1-16,0 54 0,0-54 16,17 19-16,-17-1 15,0-17-15,18-1 16</inkml:trace>
  <inkml:trace contextRef="#ctx0" brushRef="#br0" timeOffset="18032.007">8484 4463 0,'0'0'0,"18"0"16,0 0-16,-1-18 0,36 18 16,-18-18-1,-17 18 1</inkml:trace>
  <inkml:trace contextRef="#ctx0" brushRef="#br0" timeOffset="22588.576">8520 4480 0,'17'0'0,"-17"-17"31,0 34 94,0 71-110,0-35 1,18-35 0,-18 0-16,18-1 15,-1 1-15,1-18 16,-1 0 0,1 0-1,0-18-15,-1 18 16</inkml:trace>
  <inkml:trace contextRef="#ctx0" brushRef="#br0" timeOffset="22977.266">8802 4621 0,'17'-17'16,"-17"-1"-16,18 0 16,-18 1-16,0-18 15,0-1 1,-18 1-1,1 35 17,-1 35-17,18 1 1,18-1 0,-18-18-16,17 19 15,19-1-15,-19-17 16,1-18-1,0 0-15,-18-18 16</inkml:trace>
  <inkml:trace contextRef="#ctx0" brushRef="#br0" timeOffset="23310.777">8943 4392 0,'18'-18'0,"17"1"15,-18 17 1,1 0-16,0 17 16,-1 19-1,-17 17 1,0-36-16,0 36 15,18-18-15,-18 1 16,18-19 0,-36-17 15,0-17-31,1 17 16,-1 0-1,-17 0-15,35 17 16</inkml:trace>
  <inkml:trace contextRef="#ctx0" brushRef="#br0" timeOffset="24038.811">10019 6209 0,'18'0'32,"-1"0"-32,1 0 15,17 0 1,-17 0-16,-1 0 0,1 0 16,-18 18-16</inkml:trace>
  <inkml:trace contextRef="#ctx0" brushRef="#br0" timeOffset="24173.821">10072 6368 0,'0'0'16,"17"17"-16,1-17 15,0-17-15,17 17 16,-17-18-16,-1 18 16</inkml:trace>
  <inkml:trace contextRef="#ctx0" brushRef="#br0" timeOffset="24412.276">10407 6191 0,'0'18'16,"0"0"-16,0 34 16,0-16-16,18 17 15,-1-18-15,1 0 16,-18-17-16,18 17 16</inkml:trace>
  <inkml:trace contextRef="#ctx0" brushRef="#br0" timeOffset="25169.121">9878 4798 0,'0'0'0,"0"17"0,0 36 16,0-35-16,0 0 16,0-36-1,0-17 1,0-1 0,0 19-16,17-18 15,-17-1-15,0 19 0,0-36 16,18 35-16,0 0 15,-1 18-15,1 36 16,-18-19-16,18 54 16,-18-53-16,17 52 15,-17-52-15,0-1 16,18 1-16,0-18 31</inkml:trace>
  <inkml:trace contextRef="#ctx0" brushRef="#br0" timeOffset="25418.938">10089 4322 0,'53'-18'16,"18"0"-1,-18 18 17</inkml:trace>
  <inkml:trace contextRef="#ctx0" brushRef="#br0" timeOffset="25625.722">10160 4339 0,'0'18'16,"0"-36"-16,0 106 15,0-52 1,18 17-1,17-1 1,-17-52-16,17 18 16,-18-18-16,1 0 0,-18-18 15</inkml:trace>
  <inkml:trace contextRef="#ctx0" brushRef="#br0" timeOffset="25997.737">10336 4498 0,'18'0'16,"0"0"-1,17-18 1,-17 1-16,-1-1 0,1-35 15,-18 0 1,-35 0 0,17 53-1,-17 0 1,35 18 0,0 0-16,0 17 15,35 35 1,0-17-1,-17-17 1,0-36-16,-18 17 0,17-17 16,1-17-1</inkml:trace>
  <inkml:trace contextRef="#ctx0" brushRef="#br0" timeOffset="26187.383">10566 4410 0,'0'0'31,"53"0"-31,-18-36 16,0 36-1</inkml:trace>
  <inkml:trace contextRef="#ctx0" brushRef="#br0" timeOffset="26620.235">10830 4233 0,'0'0'31,"0"18"-15,0 70 15,18-53-15,-18-17-16,0 0 15,0-1-15,18-17 16,-18-17 0</inkml:trace>
  <inkml:trace contextRef="#ctx0" brushRef="#br0" timeOffset="26964.709">10901 4198 0,'0'0'16,"0"-18"-16,17 18 15,1 0-15,35 0 32,0 0-17,-18 0-15,-35 18 16,0 70-1,0-35 1,18 18 0,-18-54-16,18 1 15,-18 0-15,0-1 0,17 1 16,-34-18 0,-1 0-1,0-18-15,1 1 16,-19 17-1,19 0-15,-1 0 0</inkml:trace>
  <inkml:trace contextRef="#ctx0" brushRef="#br0" timeOffset="28984.143">20232 5151 0,'0'0'16,"0"17"-1,-18 71 1,36-35-16,-1 71 16,1-54-16,0-17 15,17 0-15,18 18 16,-18-36-16,-17-17 0,17-18 16,-17 0-16,17 0 0,-17 0 15,-1-53-15,1 35 16,-18 0-16,0 1 0,0-1 15,18 18-15,-1 18 16,1 17-16,17 18 16,0-18-16,1-17 15,-1 0-15,18-18 16,17 0-16,-34-18 16,-19-35-16,-17 18 15,-17-53 1,-1 52-16,-35-52 15,0 35-15,0 18 16,53 17-16,0 1 16</inkml:trace>
  <inkml:trace contextRef="#ctx0" brushRef="#br0" timeOffset="29206.067">21061 4992 0,'0'0'0,"35"0"16,-17-18-16,17 18 0,36-17 15,-54-1-15,19 18 16,-19 0-16,1 0 15</inkml:trace>
  <inkml:trace contextRef="#ctx0" brushRef="#br0" timeOffset="29367.491">21167 5009 0,'17'53'15,"-34"-106"-15,52 124 0,-17-53 16,-18 17-16,35 0 15,-17-17-15,-1-1 16,1-17-16,-1 18 0,1-18 16</inkml:trace>
  <inkml:trace contextRef="#ctx0" brushRef="#br0" timeOffset="29684.417">21467 5221 0,'0'0'15,"17"0"-15,-17-18 0,18 18 0,17-35 16,-17 18-16,-1-1 16,-17-70-1,0 35 1,-17 18-1,17 17-15,-18 0 16,18 36-16,0 17 16,0-17-16,0 35 15,18-18-15,-18 0 16,17-17-16,19 17 16,-19-17-16,19-1 15,-19-17 1</inkml:trace>
  <inkml:trace contextRef="#ctx0" brushRef="#br0" timeOffset="29991.293">21696 4974 0,'0'0'0,"17"0"0,1 0 15,0-17-15,-1 17 16,1-18-16,0 18 15,-18 18-15,17-1 16,-17 1-16,0 17 16,18 0-1,-18 18-15,18-35 16,-1 35-16,-17-18 16,18-17-16,-18-1 15,-18-17 16,1-17-31,-1 17 16,-17-18 0,17 18-16</inkml:trace>
  <inkml:trace contextRef="#ctx0" brushRef="#br0" timeOffset="30350.697">22207 5362 0,'0'18'31</inkml:trace>
  <inkml:trace contextRef="#ctx0" brushRef="#br0" timeOffset="30474.196">22190 5644 0,'17'0'16,"-34"0"-16</inkml:trace>
  <inkml:trace contextRef="#ctx0" brushRef="#br0" timeOffset="30936.635">23142 5168 0,'0'0'15,"-17"35"-15,-1 1 0,18 17 16,-18 0-16,18 17 16,18 54-16,0-71 15,17 52-15,-17-52 16,34 18-16,-16-54 16,34 19-1,-52-36-15,35-36 16</inkml:trace>
  <inkml:trace contextRef="#ctx0" brushRef="#br0" timeOffset="31235.259">23460 5556 0,'0'0'16,"0"88"-16,17-52 0,-17 52 15,18-53-15,-18 18 16,18-53-16,-18-18 31,17-34-15,-17 16-16,0 1 0,18 0 15,0-36-15,-18 54 16,17-1-16,1 18 16,-1 18-16,19 34 15,-19-16 1,1-1-16,-18-17 0,35 35 15,-17-36-15,0 1 16,-1-1-16</inkml:trace>
  <inkml:trace contextRef="#ctx0" brushRef="#br0" timeOffset="31436.543">23830 5151 0,'0'0'15,"18"0"-15,-1 0 0,19-18 16,17 18 0,-36-18-16,19 18 0,-19 0 15,1 0-15</inkml:trace>
  <inkml:trace contextRef="#ctx0" brushRef="#br0" timeOffset="31608.748">23918 5239 0,'18'53'0,"-36"-106"0,36 141 15,0-70-15,-18 17 0,0-17 16,17-1-16,-17 1 0,18-1 15,0-17 1,17 0-16</inkml:trace>
  <inkml:trace contextRef="#ctx0" brushRef="#br0" timeOffset="31932.454">24201 5398 0,'0'0'16,"17"0"-16,1 0 15,-1-36 1,1 19-16,17-19 16,-35 1-16,0 17 0,0-35 15,-17 36-15,17-1 16,-18 1-16,0 34 31,18 36-15,0-35-16,18 35 15,0-18-15,-1-17 0,19-1 16,-19-17 0,1 18-16,0-18 0,-1-18 15,1 1-15</inkml:trace>
  <inkml:trace contextRef="#ctx0" brushRef="#br0" timeOffset="32215.499">24465 5115 0,'0'0'0,"18"-17"16,-1 17-16,1-18 15,0 18-15,-1 35 31,-17-17-31,18 0 0,-18 34 16,18-34-16,-1 35 16,-17-35-16,0-1 15,18 19-15,-18-19 16,-18-17 0,1-17 15,-1 17-16,0 0-15</inkml:trace>
  <inkml:trace contextRef="#ctx0" brushRef="#br0" timeOffset="32397.868">24783 5750 0,'0'0'16,"-53"53"-16,35-18 0,-52 18 15,34-35 1,1 0-16,0-1 0</inkml:trace>
  <inkml:trace contextRef="#ctx0" brushRef="#br0" timeOffset="33016.093">25241 5556 0,'0'0'15,"36"88"-15,-36-35 0,0 36 16,0-72-16,0 18 15,17-35-15,-17 18 16,0-36 0,18-52-16,-1 17 15,1-35 1,0 53-16,-1-18 16,1 35-16,17 18 15,-17 0-15,0 35 16,-1 1-16,-17 34 15,0-35-15,18 36 16,-18-36-16,0 0 16,0-17-16,0 0 15,17-36 1</inkml:trace>
  <inkml:trace contextRef="#ctx0" brushRef="#br0" timeOffset="33432.304">25718 5062 0,'0'0'16,"17"0"-1,18-17 1,-17 17-16,17 0 16,-17 0-16,0-18 15</inkml:trace>
  <inkml:trace contextRef="#ctx0" brushRef="#br0" timeOffset="33655.872">25735 5080 0,'18'35'15,"-18"1"-15,0-19 0,-18 36 16,18-35-16,0 17 15,18-17-15,-1-1 16,1 1-16,35-18 16,-35 0-1,-1 0-15,1 0 0,0 0 16,-1 0-16</inkml:trace>
  <inkml:trace contextRef="#ctx0" brushRef="#br0" timeOffset="34083.784">26070 5327 0,'18'-18'16,"-18"-17"0,18 0-16,-1-1 15,1 19-15,-18-18 0,17-18 16,-17 17-1,-17 1-15,17 17 16,-18 18-16,1 0 16,17 18-16,-18 17 15,18-17-15,0 17 16,0 1-16,35 34 16,-17-35-16,35 18 15,-36-35-15,36 0 16,-35-18-16,0 0 15</inkml:trace>
  <inkml:trace contextRef="#ctx0" brushRef="#br0" timeOffset="34255.045">26370 5221 0,'18'0'15,"-1"0"-15,19 0 16,-19 0-16,1 0 0,0 0 16,-1 0-16,1-18 15,0 18-15</inkml:trace>
  <inkml:trace contextRef="#ctx0" brushRef="#br0" timeOffset="34433.698">26652 5133 0,'0'18'15,"0"17"-15,0 0 16,0-17-16,18-1 0,-18 1 16,18 17-16,-1-17 15,1-18 1</inkml:trace>
  <inkml:trace contextRef="#ctx0" brushRef="#br0" timeOffset="35089.727">26899 5062 0,'0'-17'31,"18"17"-31,0 0 16,-1 0 0,1 0-1,17 0-15,-17 0 16,-1 17 0,1 1-16,-18 0 15,0-1 1,18 19-16,-18-1 15,17-18-15,-17 19 0,0-19 16,18 19-16,-18-19 16,0 1-16,0 0 0,0-1 15,-18-17-15,1 0 16,-1 0 0,0-17-1,1-1 1</inkml:trace>
  <inkml:trace contextRef="#ctx0" brushRef="#br0" timeOffset="35612.667">27305 5062 0,'0'0'0,"0"-17"15,18 17 1,-1 0 0,1 0-16,0 0 0,34 35 15,-34 0-15,0 36 16,-1-18 0,1 0-16,0 70 15,-18-70-15,0 18 0,0 34 16,0-52-16,-36 18 15,19-36-15,-1-17 16,0-1-16,-17 1 0,0 0 16</inkml:trace>
  <inkml:trace contextRef="#ctx0" brushRef="#br0" timeOffset="36708.588">23883 6315 0,'0'35'16,"0"0"-16,0 1 15,18 69 1,17 1-16,-35-70 0,18 16 16,-1 19-1,1-36-15,0 1 16,-18-19-16,-18-34 15</inkml:trace>
  <inkml:trace contextRef="#ctx0" brushRef="#br0" timeOffset="36996.64">23689 6491 0,'18'0'32,"-1"0"-32,36-35 15,-17 0-15,-1-1 16,-18 1-16,-17-18 16,0 35-16,0-17 15,0 18-15,18 34 31,17 36-31,1-35 16,17 52 0,-18-52-16,35 17 15</inkml:trace>
  <inkml:trace contextRef="#ctx0" brushRef="#br0" timeOffset="37486.357">25823 6350 0,'18'0'16,"-18"18"-16,18 17 0,-1 0 16,1 0-16,17 54 15,-17-36-15,-18-18 0,17 18 16,1 17-16,-18-34 15,18-1-15,-18-17 0,17-1 16,-17-34 0</inkml:trace>
  <inkml:trace contextRef="#ctx0" brushRef="#br0" timeOffset="37798.114">25629 6579 0,'18'-17'16,"0"-1"-16,17-35 16,-17 18-1,-1 0-15,1-36 16,-1 36-16,-17-1 0,0 1 15,18 0 1,0 17-16,-1 18 0,1 0 16,53 18-1,-36-18-15,0 18 0,0-1 16,18 1-16,-17-1 16,-1 19-16,-18-19 15</inkml:trace>
  <inkml:trace contextRef="#ctx0" brushRef="#br0" timeOffset="124697.577">5944 7497 0,'18'0'15,"0"35"1,-1 0-16,1 0 16,0 1-1,-1-1-15,-17-17 16,18-18-16</inkml:trace>
  <inkml:trace contextRef="#ctx0" brushRef="#br0" timeOffset="124837.702">6156 7479 0,'18'18'16,"-36"-36"-16,36 53 0,-1-17 15</inkml:trace>
  <inkml:trace contextRef="#ctx0" brushRef="#br0" timeOffset="125086.553">6438 7602 0,'0'0'0,"0"36"15,35 52-15,-35-35 16,18 70-16,0-52 16,-18-1-16,0-17 15,0 0-15,17 0 0,-17-18 16,18 1-16,-18-19 0,18 19 15</inkml:trace>
  <inkml:trace contextRef="#ctx0" brushRef="#br0" timeOffset="125287.428">6632 7585 0,'0'0'16,"53"-18"-16,-18 18 16,18-18-16,-35 1 15,0 17-15,-1 17 16,-34 19-16,-1-19 16,-17 19-16</inkml:trace>
  <inkml:trace contextRef="#ctx0" brushRef="#br0" timeOffset="125408.662">6562 7920 0,'53'18'15,"-18"-18"-15,0-18 0,36 18 16,-54-18-16,36 1 16</inkml:trace>
  <inkml:trace contextRef="#ctx0" brushRef="#br0" timeOffset="126348.854">6473 7602 0,'18'0'79,"17"0"-64,-17 0 1,0 0-16,35-17 15,-18-1-15,0 0 16,-17 18-16</inkml:trace>
  <inkml:trace contextRef="#ctx0" brushRef="#br0" timeOffset="126865.458">6932 8096 0,'0'18'0,"18"0"16,-36-54-16,36 107 15,-1-71-15,1 35 16,-18-53 15,-18-17-15,18 0-16,0 17 0,-17-52 16,17 52-16,0 0 0,0-17 15,17 18 1,19 17-1,-19 17-15,19 18 16,-19-17-16,1-18 16,-1 18-16</inkml:trace>
  <inkml:trace contextRef="#ctx0" brushRef="#br0" timeOffset="127172.536">7250 8043 0,'0'0'0,"-18"36"15,18-19-15,0 1 16,0 35-16,18-36 16,-1 1-16,1 0 15,0-1-15,17-17 0,18-17 16,-18 17-16,0-53 15,-35 35-15,0-17 16,0 17-16,-35-35 16,0 53-16,-18-17 15,35 17 1,-17 0-16,17 0 16,36 17-16</inkml:trace>
  <inkml:trace contextRef="#ctx0" brushRef="#br0" timeOffset="127577.858">7461 7479 0,'0'0'0,"0"18"15,36 34-15,-19 1 16,18 71-16,-17-54 16,17 72-1,-35-90-15,18 37 16,-18-54-16,0-17 0,0-1 16,18-17-1,-18-17-15,0-1 16,17 0-16,36-35 15,-35 36-15,35 17 16,-18 0-16,0 35 16,-17-17-16,17 17 15,-35-17-15,0 17 16,-35 0-16,0-17 16,-1-18-1,1-18 1,17 0-16,1 1 15</inkml:trace>
  <inkml:trace contextRef="#ctx0" brushRef="#br0" timeOffset="127979.183">7990 8132 0,'18'0'16,"-36"0"-16,54 0 0,-1 0 0,-17 0 16,-1-18-16,1 18 15,0-35-15,-18 17 16,0 0-16,-18-17 15,0 17 1,-35 18-16,36 0 16,-19 18-1,19 17-15,17-17 16,0 0-16,17 35 16,1-36-16,0 1 15,17-1-15,-17-17 0,35 18 16,-36-18-16,18 0 15,1-18-15,-19-17 16,1 35-16</inkml:trace>
  <inkml:trace contextRef="#ctx0" brushRef="#br0" timeOffset="128357.048">8308 8114 0,'0'0'15,"0"53"-15,0-36 0,0 19 16,0-19-16,0 1 16,0-36-1,0-17 1,0 17-16,0 1 15,18-18-15,-18 17 16,17 0-16,-17-17 0,35 0 16,-17 17-1,0 18 1,-1 18-16,-17-1 16,0 19-16,18-19 0,-18 1 15,0 17-15,18-17 16,-18-1-16,0 1 15,17-18 1,-17-18-16</inkml:trace>
  <inkml:trace contextRef="#ctx0" brushRef="#br0" timeOffset="128511.849">8590 8043 0,'0'18'15,"0"-36"-15,18 54 0,-18 17 16,0-36-16,17 1 16,-17 17-16,0-17 0,0-1 15,0 1 1</inkml:trace>
  <inkml:trace contextRef="#ctx0" brushRef="#br0" timeOffset="128657.325">8590 7814 0,'0'18'31,"18"-18"-15</inkml:trace>
  <inkml:trace contextRef="#ctx0" brushRef="#br0" timeOffset="128991.033">8731 8114 0,'0'0'0,"0"35"16,18-17-16,0 17 15,-1-17-15,1-1 16,-1-17-16,1 0 15,17-35 1,-17-53 0,-18 53-16,18 17 15,-18-17-15,0 17 16,17 18-16,-17 18 16,0 17-16,0 18 15,0-35 1,18-1-16,0 36 15,-18-35-15,35 17 16,-18-35 0</inkml:trace>
  <inkml:trace contextRef="#ctx0" brushRef="#br0" timeOffset="129346.248">9260 8008 0,'0'0'0,"0"-18"0,-17 18 16,-18 18-1,17 0-15,18 17 16,0-17-16,18 17 15,-1-17 1,1-1-16,-1 1 0,19-18 16,-19 17-16,1 1 0,17 0 15,-17-18-15,-18 17 16,-18 1 0,-17-18-1,17 0-15,1 0 16,-19 0-16,19 0 0,-1 0 0,1 0 15,-1-18 1</inkml:trace>
  <inkml:trace contextRef="#ctx0" brushRef="#br0" timeOffset="129913.415">10583 8096 0,'-17'53'0,"34"-106"0,-34 141 16,-1-52-16,18-19 0,0 1 16,18-36-1,-18 1 1,17-54-16,-17 18 16,18 18-16,0-18 0,17-17 15,-17 34-15,34 1 16,-16 17-16,-19 18 15,1 53 1,0-35-16,-1 35 0,-17 17 16,0-17-16,18-17 15,-18-19-15,0 18 0,18-17 16,-1 0-16,1-18 16,-1 0-16</inkml:trace>
  <inkml:trace contextRef="#ctx0" brushRef="#br0" timeOffset="130164.502">11024 8008 0,'0'53'16,"0"-106"-16,0 141 0,0-35 16,36-18-16,-19-17 15,19 0-15,-1-18 0,35 0 16,-34 0-16,-19-36 15,36 1-15,-53 0 16,0-18-16,-17 35 16,-54-17-16,53 17 15,-17 1-15,-18 17 16,36 17-16,-1 1 16,36 17-16</inkml:trace>
  <inkml:trace contextRef="#ctx0" brushRef="#br0" timeOffset="130398.62">11412 8237 0,'0'-17'16,"0"-1"-16,0-35 15,0 36-15,0-19 16,0 19-16,18-36 15,0 35-15,-1 0 16,1 18-16,0-17 16,-1 17-16,-17 17 15,18 1-15,-1-18 16</inkml:trace>
  <inkml:trace contextRef="#ctx0" brushRef="#br0" timeOffset="130878.414">11712 8149 0,'0'35'15,"0"-70"-15,0 88 0,0-35 16,18-18-1,-18-36 1,18 19-16,-18-36 16,17 18-16,-17 17 15,18 0-15,-18 1 0,17-1 16,1 36 0,0-1-16,-18 36 15,17-17-15,-17-19 16,0 1-16,0 35 15,0-71 17,18 0-32,0-17 15,-1 0-15,19 0 16,-19 17-16,18 0 16,-17 18-16,17 0 15,1 18-15,-19 0 16,1 35-1,-18-36-15,18 18 16,-18-17-16,17 0 16,-17-1-16,-17-17 15</inkml:trace>
  <inkml:trace contextRef="#ctx0" brushRef="#br0" timeOffset="131204.055">12453 7355 0,'-18'18'15,"18"0"-15,0-1 16,0 1 0,0 0-16,0-1 15,-17 19-15,17-19 16,0 1-16,0-1 15</inkml:trace>
  <inkml:trace contextRef="#ctx0" brushRef="#br0" timeOffset="131347.384">12612 7391 0,'0'35'15,"0"0"-15,0-17 16,0 0-16,0-1 0,0 1 15,-18 17-15,18-17 16</inkml:trace>
  <inkml:trace contextRef="#ctx0" brushRef="#br0" timeOffset="132660.743">6050 6438 0,'0'18'16,"0"-36"31,-17 1-31,17-1-1,-18 0 1,18-17-16,0 17 15,0-17-15,0 17 16,-18-52-16,18 52 16,0-17-16,-17 0 0,17-1 15,-18 19-15,18-1 16,-18 1-16,36 17 47,0 0-32,-1 0 1,19 0 0,-19 0-16,1 0 0,-1-18 15,19 18 1,-19-18-16</inkml:trace>
  <inkml:trace contextRef="#ctx0" brushRef="#br0" timeOffset="133206.458">5980 6262 0,'17'0'31,"1"0"-15,0 0-16,-1 0 15,1 0-15,-1 0 16,1 0-16,35-18 16,-35 18-16,-1-17 15,1-1-15,-36 36 31</inkml:trace>
  <inkml:trace contextRef="#ctx0" brushRef="#br0" timeOffset="134908.265">29580 3669 0,'0'18'0,"18"-1"16,-18-34 31,0-1-31,0-17-16,0-1 15,0 1-15,0-35 16,0 34-16,-18-34 15,18 34-15,0 1 16,-17 17-16,17 1 16,-18-1-16,18 1 15,0-1 1,18 0 0,-1 18-16,1 0 15,0 0-15,17 0 16,0 18-1,-17-18-15,17 18 16,-17-18-16,-1 0 16,1 0-16,0 0 15,-36 0 1,18 17-16,-18-17 16</inkml:trace>
  <inkml:trace contextRef="#ctx0" brushRef="#br0" timeOffset="135173.683">29633 3457 0,'18'0'16,"35"0"0,0 0-16,-36 0 15,54 0-15,-53 0 16,17 0 0,-17 0-16</inkml:trace>
  <inkml:trace contextRef="#ctx0" brushRef="#br0" timeOffset="137521.332">16951 7373 0,'0'18'16,"0"17"-16,18 0 15,-1 18-15,1 0 0,-18 0 16,18 18-16,-1 52 15,1-70-15,-18 0 0,0-18 16,17 36 0,-17-18-16,0-36 15,0 1-15,0-36 16</inkml:trace>
  <inkml:trace contextRef="#ctx0" brushRef="#br0" timeOffset="137738.064">17198 7408 0,'0'36'16,"0"-72"-16,18 125 0,-18-54 0,35 71 15,-35-53-15,35 52 16,-17-52-16,-1-17 15,19 34 1,-19-52-16,1 17 16</inkml:trace>
  <inkml:trace contextRef="#ctx0" brushRef="#br0" timeOffset="138423.572">17674 7761 0,'0'-18'15,"-17"18"-15,-1 0 16,18 18 0,0 0-16,18-18 15,-1 17 1,1-17-16,-1 0 31,-17-17-31,0-1 16,0 0-1,-17 18 1,-1 0 0,18 18-1,0 0-15,35-18 16,-35 17-16,18-17 15,17-17 1,-17-1-16,-18 0 16,-18 1-1,-52 17 1,35 17 0,17 1-1</inkml:trace>
  <inkml:trace contextRef="#ctx0" brushRef="#br0" timeOffset="138707.304">17921 7408 0,'18'0'15,"-18"18"1,17 53-16,1-36 16,-18 18-16,18 0 0,-18 70 15,17-70 1,-17 71-16,18-54 16,0-35-16,-1 18 15,1-35 1,-18-36-1</inkml:trace>
  <inkml:trace contextRef="#ctx0" brushRef="#br0" timeOffset="138929.149">18203 7532 0,'0'53'0,"18"-18"16,-18 0-16,18 18 0,-1-18 16,-17 18-16,18 0 15,0 0-15,-18-17 0,35 34 16,-35-52-16,17 17 16</inkml:trace>
  <inkml:trace contextRef="#ctx0" brushRef="#br0" timeOffset="139256.097">18362 7285 0,'18'-18'15,"-36"36"-15,71-36 0,-35 18 16,35 0 0,-36 18-16,1-18 0,-1 18 15,-17 17-15,0-18 16,0 1-16,-17 17 16,-1-17-16,1 0 0,17-1 15,0 1-15,0 0 16,17-1-1,1-17-15,35 0 16,0-17 0,-36 17-16,1 0 15</inkml:trace>
  <inkml:trace contextRef="#ctx0" brushRef="#br0" timeOffset="140157.708">18521 7938 0,'0'0'16,"-18"0"-16,36 0 16,-1 0-1,19 0-15,-19 0 16,19 0-16,-1 35 16,-35 0-16,0 0 15,-18 1-15,1-1 16,-1-17-16,-17 17 15,17-18-15,18 1 16,18-18 0,17 0-16,-17 0 15,35 0-15,-36 0 16,1 0-16,0 0 16</inkml:trace>
  <inkml:trace contextRef="#ctx0" brushRef="#br0" timeOffset="141815.068">21114 7355 0,'0'18'16,"0"53"-16,0 34 15,17-52-15,-17 18 16,18-18-16,-18 0 16,18 0-16,-1 35 15,-17-35-15,0-18 0,18-17 16,-18 17-16,0-17 16,0-1-16,0 1 15,18-36 1</inkml:trace>
  <inkml:trace contextRef="#ctx0" brushRef="#br0" timeOffset="142158.117">21431 7373 0,'0'-18'15,"0"36"-15,0-18 0,18 88 16,-18-52-1,18 16-15,-18 19 0,17-18 16,-17 0-16,0 17 0,18 36 16,-18-53-16,17 18 15,1-36-15,-18-17 16,0-1-16,18-17 0</inkml:trace>
  <inkml:trace contextRef="#ctx0" brushRef="#br0" timeOffset="142826.275">21872 7814 0,'0'0'0,"0"-18"0,18 18 15,-36 0 17,18 18-17,0-36 17,0 1-17,0-1-15,0 0 31,-17 18-15,17 18 0,0 0-1,17-18 17,-34-18-17,-1 18 1,0 0-1,-17 18-15,17-18 16,18 17-16,0 1 16,18-18-1,0 18-15,17-18 16,-17 0-16,-1 0 16,1-18-16,-36 0 31,-17 18-16,17 0-15,1-17 16,-1 17-16,36 0 31,-1 17-15,1-17-16,0 0 16,-1 0-16,-34 0 31,-19 0-16</inkml:trace>
  <inkml:trace contextRef="#ctx0" brushRef="#br0" timeOffset="143154.13">22119 7408 0,'0'0'0,"0"18"32,18 53-17,-1-19-15,-17 37 16,18-19-16,0 36 15,-18-71-15,17 18 0,-17-17 16,36 34-16,-36-35 16,17-17-16,1 0 15,-18-36 1,0-17 0</inkml:trace>
  <inkml:trace contextRef="#ctx0" brushRef="#br0" timeOffset="143416.523">22331 7514 0,'17'18'16,"-17"-1"-1,36 36 1,-19-17-16,1 52 15,0-53-15,-18 18 0,17 35 16,-17-52-16,0 16 16,0-16-16,0-1 15,0-53 17</inkml:trace>
  <inkml:trace contextRef="#ctx0" brushRef="#br0" timeOffset="143890.376">22648 7973 0,'0'17'16,"18"1"-16,-18 0 15,18 35 1,-18-36-16,17 19 0,-17-19 15,0 1-15,0 17 16,0-17-16,18-1 16,-18-34-1,-18 17 1</inkml:trace>
  <inkml:trace contextRef="#ctx0" brushRef="#br0" timeOffset="144075.156">22701 7920 0,'18'0'15,"0"0"-15,-1 0 16,18 0 0,-17 0-16,0 0 15,-18 18 1,-18-1-16</inkml:trace>
  <inkml:trace contextRef="#ctx0" brushRef="#br0" timeOffset="144206.417">22737 8079 0,'0'0'16,"35"17"-16,-18-17 0,1 0 15,0 0-15,-1-17 0,1 17 16</inkml:trace>
  <inkml:trace contextRef="#ctx0" brushRef="#br0" timeOffset="144739.92">22684 7267 0,'17'0'15,"19"36"1,-1-19 0,-18-17-16,19 35 15,-19-17-15,-17 0 0,0-1 16,-17 19-16,-1-36 16,18 17-16,-18 1 0,18 0 15,0-1 1,18-17-16,17 18 15,1-18-15,17 0 16,-36 0-16,18 17 16</inkml:trace>
  <inkml:trace contextRef="#ctx0" brushRef="#br0" timeOffset="149728.069">6579 8731 0,'18'0'47,"0"0"-31,17 0-16,35 0 15,-17 0-15,88-17 16,-52-1-16,140 0 16,-88 1-1,159-1-15,-124 18 16,212-18-16,-194 18 15,247 0-15,-229 0 16,229 0 0,-212 0-16,1 0 0,-1 18 15,-17-18-15,193 0 16,-228 0-16,158-18 16,-176 18-16,70-17 15,-141 17-15,53-35 16,-88 35-16,-18-18 15,-17 18-15</inkml:trace>
  <inkml:trace contextRef="#ctx0" brushRef="#br0" timeOffset="206391.983">7532 10336 0,'0'0'0,"-35"0"0,-18 18 16,17 0-16,19-1 16,-19 19-16,19-19 0,17 19 15,-18 52-15,36-71 16,35 54 0,-18-53-16,0-18 0,1 17 0,52-34 15,-53-1 1,0-17-16,1-18 0,16-53 15,-34 53-15,-18-88 16,0 70-16,-18-70 16,-17 53-16,-35-53 15,34 70 1,-34-35-16,52 89 16,-17-1-16,17 18 0,18 35 15,0 1-15,0 17 16,0 35-16,18-18 0,17 107 15,18-89-15,35 53 16,-52-88-16,52 35 16,-35-52-16,0-1 15,-18-18-15,-17-17 16</inkml:trace>
  <inkml:trace contextRef="#ctx0" brushRef="#br0" timeOffset="206829.992">8008 10089 0,'0'0'15,"0"89"-15,0-54 0,0 18 16,0 17-16,0-34 15,35 17 1,-17-36-16,17 1 16,-17-18-16,0-18 0,17-17 15,-35 17-15,17-17 16,-17 17-16,0 1 0,0-1 16,0 36-1,36 17 1,-19-17-16,1 17 15,17-17-15,36-1 16,-36 1-16,0-18 0,36-18 16,-36 1-1,-17-36-15,0 35 16,-18-17-16,-18-1 0,-17 19 16,-18-54-16,17 36 15,-17-18 1,18 35-16,18 18 0,17-17 15</inkml:trace>
  <inkml:trace contextRef="#ctx0" brushRef="#br0" timeOffset="207087.509">8625 9596 0,'0'0'0,"18"0"16,0 0-1,35-18-15,-36 18 16,1 0-16,0-18 15,-1 18-15</inkml:trace>
  <inkml:trace contextRef="#ctx0" brushRef="#br0" timeOffset="207270.264">8625 9684 0,'0'35'0,"0"-70"0,0 123 15,0-70-15,18 17 0,0 0 16,-18-17 0,0-1-16,17 1 0,-17 0 15,18-18-15,0 17 16,-1-17-16,1 0 0</inkml:trace>
  <inkml:trace contextRef="#ctx0" brushRef="#br0" timeOffset="207626.714">8890 9843 0,'0'17'15,"18"-17"-15,-1 0 16,1-35-16,0 17 15,17-17-15,-35 17 16,0-17-16,0 17 0,17-17 16,-17 0-1,-17 35-15,17-18 16,0 36 0,-18 17-16,18-17 15,0 17 1,0 0-16,18 1 0,-1-19 15,1 1 1,-18 0-16,18-18 16,-1-18-16,1 18 15</inkml:trace>
  <inkml:trace contextRef="#ctx0" brushRef="#br0" timeOffset="207926.05">9172 9525 0,'0'0'0,"0"18"15,36-1-15,-19-17 16,1 18 0,-1 0-16,1-18 15,0 35 1,-18-18-16,0 19 15,17-19-15,-17 19 0,0 17 16,0-18-16,0 0 0,0-17 16,0 17-16,-17-17 15,-1-18 1,0-18 0,18 0-16,-17 1 15</inkml:trace>
  <inkml:trace contextRef="#ctx0" brushRef="#br0" timeOffset="209153.935">9754 10072 0,'18'0'0,"0"0"16,-1 0-16,36 0 16,-18-18-16,18 18 15,-35 0-15,17 0 16,-17 0-16</inkml:trace>
  <inkml:trace contextRef="#ctx0" brushRef="#br0" timeOffset="209274.422">9895 10301 0,'0'0'15,"71"0"-15,0 0 16,-54 0-16</inkml:trace>
  <inkml:trace contextRef="#ctx0" brushRef="#br0" timeOffset="209772.731">10866 9701 0,'-18'0'0,"0"-17"0,-35 17 16,18 0-16,0 53 15,17-18 1,1 18-16,17 17 0,0 1 15,0 52-15,35-52 16,-18-18-16,19 0 0,34 35 16,-17-53-16,-18-17 15,36 0-15,-18-18 0,53-18 16</inkml:trace>
  <inkml:trace contextRef="#ctx0" brushRef="#br0" timeOffset="210045.08">11307 9631 0,'0'0'16,"-53"17"-16,35 1 0,18 17 0,0 18 15,0 0-15,18 18 0,17 52 16,-17-70-1,17 0-15,0 0 0,0 0 16,36 17-16,-53-34 16,-18-19-16,0 19 0,-18-1 15,-35-17 1,18-18-16,-1-18 16,-34-17-16</inkml:trace>
  <inkml:trace contextRef="#ctx0" brushRef="#br0" timeOffset="210152.338">11218 10195 0,'53'-35'16,"-106"70"-16,124-88 0,-1 36 16,-34-1-16,-1 0 0,18 18 15,-35-17 1,-1 17-16</inkml:trace>
  <inkml:trace contextRef="#ctx0" brushRef="#br0" timeOffset="210957.262">11748 10231 0,'0'0'0,"0"17"0,0 36 16,0-35 0,0-1-16,0 1 15,0-36 1,0-17 0,0 17-1,0-34-15,0 34 16,0 0-16,0-17 15,17 35-15,1 0 16,-1 18-16,19-1 16,-19-17-1,1 18-15,0-18 0,17 18 16,-17-18-16,-1 0 16,1 0-1,-18 17 1,0 1-1,0-1 1,17 1-16,1-18 0,17 18 16,-17-18-16,35-18 15,-35 0-15,-1 18 16,1-35-16,-18 18 16,-35-19-16,17 19 15,-35-1 1,18 0-16,17 18 15,0-17-15,1 17 0</inkml:trace>
  <inkml:trace contextRef="#ctx0" brushRef="#br0" timeOffset="211345.101">12259 10354 0,'0'0'15,"-18"0"-15,36-35 16,-18-1 0,35-16-16,-17 34 15,17-35-15,-17 53 16,17-18 0,-17 36-16,-18 17 15,0-17-15,0 17 16,0-17-16,17-1 15,-17 1-15,18-18 16,-18-18 0,18 1-16,-1-1 0,1 1 15,0-19-15,17 19 0,0-1 16,-17 0-16,17 18 16,-17 18-16,-1 0 15,1 35-15,-18-18 16,0 0-16,0 0 15,0-17 1,0 0-16</inkml:trace>
  <inkml:trace contextRef="#ctx0" brushRef="#br0" timeOffset="211947.58">13829 9543 0,'18'88'0,"-36"-176"0,36 246 16,-1-16-1,-17-72-15,0 1 0,18-1 16,-18-17-16,0-18 0,0 1 16,17-19-16,-17-34 31,36-36-16,-19 17-15,54 1 16,-36 18-16,36 17 16,-18 17-16,-36 18 0,19 36 15,-54-18 1,-35-18 0,18-17-16,-36-1 15,36 1-15,0-18 16,17 0-16,0-18 15</inkml:trace>
  <inkml:trace contextRef="#ctx0" brushRef="#br0" timeOffset="212304.665">14411 10142 0,'0'0'0,"-35"18"15,-18 0-15,35-1 16,18 36-16,0-35 16,35 17-16,-17-17 15,53-1-15,-36-17 16,0-17-16,0-1 16,-17 0-16,-18-17 15,0 18-15,-18-1 16,-17-17-16,18 17 15,-19 18 1,19 0-16,17 18 0,0-1 0,0 1 16,0 0-16,35 17 15,0-18-15,36 19 16,-36-19-16,36-17 16,-54 0-16,1 0 15,-1-17 1</inkml:trace>
  <inkml:trace contextRef="#ctx0" brushRef="#br0" timeOffset="212475.855">14746 10178 0,'-18'17'15,"1"1"-15,17 0 16,0 17-16,17-18 16,19 19-1,-1-36-15,36 0 16,-36 0-16,0 0 15,0-18-15,1 0 0,-19 1 16,1-18-16</inkml:trace>
  <inkml:trace contextRef="#ctx0" brushRef="#br0" timeOffset="212669.977">14940 9754 0,'18'124'16,"-18"-54"-16,17 54 16,1-71-16,-18 0 15,35 35-15,-17-53 16,17 0 0,-17-35-16,17-17 15</inkml:trace>
  <inkml:trace contextRef="#ctx0" brushRef="#br0" timeOffset="212843.555">15152 10107 0,'0'0'16,"-53"35"-16,35-17 0,1 35 16,34-35-16,-17 17 0,36-35 15,16 35 1,-16-35-16,-1 0 0,0 0 15,1 0-15,16-18 16</inkml:trace>
  <inkml:trace contextRef="#ctx0" brushRef="#br0" timeOffset="213254.043">15399 10301 0,'0'0'16,"17"71"-16,-17-18 0,0 17 15,0 36-15,0-53 16,0-18-16,0 0 0,-17-17 16,17 0-16,-18-18 15,0-18 1,1-17-16,17-36 15,-18 18-15,18-52 16,0 52-16,0-18 16,18 0-16,-18 1 0,17 17 15,36-18 1,-35 54-16,35 34 0,-18 1 16,-17 53-1,-18-36-15,-18 35 16,18-34-16,-35-1 15,17-35-15,1 0 16,-1 0-16,36-18 16,-18-17-16,35 0 15</inkml:trace>
  <inkml:trace contextRef="#ctx0" brushRef="#br0" timeOffset="213620.533">15646 10266 0,'0'35'15,"-18"-35"1,36 0-16,-18-18 16,17 1-1,1-1-15,-18 1 0,18 17 16,-18-18-16,17 18 16,1 0-1,0 0 1,-1 18-1,1-18 1,-1 17 0,1-17-16,0 0 15,-1 0-15,1 0 16,0 0 0,-18-17-16,0-1 15,-18-17 1,0 17-16,-17 18 0,-18-35 15,18 35-15,17 0 16,18 35 0,36 0-16</inkml:trace>
  <inkml:trace contextRef="#ctx0" brushRef="#br0" timeOffset="213999.696">15998 10231 0,'0'70'0,"0"-140"0,18 246 15,0-123-15,-18 0 16,17 35-16,1-35 16,-36-35-1,1-36 1,-1 0-16,0 1 0,1-72 15,-1 54-15,18-18 16,0 0-16,18 0 0,-1 18 16,19-53-16,-1 53 15,18-1 1,-18 36-16,18 36 16,-18-19-16,-35 36 15,0-18-15,-52 1 16,16-36-16,-34 0 15,52 0-15,-17 0 16,-1-18-16,19 18 0,-1-35 16,18 17-16,18 1 15</inkml:trace>
  <inkml:trace contextRef="#ctx0" brushRef="#br0" timeOffset="214283.074">16175 9419 0,'0'0'0,"53"18"16,-18-1-16,0 19 15,36 70-15,-18-36 16,-18 1-16,0 17 0,18-18 15,-35 19 1,17-19-16,-17-17 0,-18 0 0,0 0 16,-35 17-16,-1-34 15,1-19-15,-36 36 16,36-35-16,-71 17 16</inkml:trace>
  <inkml:trace contextRef="#ctx0" brushRef="#br0" timeOffset="-213273.081">13476 4145 0,'18'0'31,"-18"-17"-15,17 17 15,1 35-15,0 18 0,-1 17 15,-17-52-31,18 17 0,0-17 15,17 17 1,18 0 0,0-35-16,-18 18 15,36-18-15,34 18 32,1-1-32,-35-17 15,35 0 1,-71 0-16,0 0 15,36 0 1,-18 0-16,17 0 16,-35 0-16,18 0 0,-17 0 15,17 0-15,-1 18 0,37-18 16,-54 0 0,53 0-16,-35 0 15,35 0-15,-52 0 16,16 0-16,19 0 15,-18 0-15,-18 0 0,53 0 16,-52 0 0,52 0-16,-35 18 15,53-18-15,-71 0 16,18 0-16,0 0 0,0 0 16,-18 17-16,18-17 0,0 0 15,53 0 1,-53 0-16,-1 0 0,-16 0 15,70-17-15,17 17 16,-52-18-16,-19 18 16,72-18-16,-1 1 15,-70 17-15,18-18 16,35 0 0,35 18-16,-71-17 15,54-1-15,-54 18 16,54 0-16,-54-18 15,72 18-15,-72 0 16,71 0 0,-70 0-16,-1 0 15,1 0-15,-1 0 0,89 0 16,-88-17-16,70 17 16,-71 0-16,72 0 15,-72 0-15,36 0 16,-53 0-16,53 17 15,-53-17-15,52 0 16,-52 0-16,53 0 16,-53-17-16,53 17 15,-53-18-15,35 18 16,-35 0 0,18 0-16,-36 0 15,53 0-15,-53 18 16,18-18-16,0 0 0,-18 0 15,54 0-15,-72 0 16,18-18 0,-17 1-1,-18-1 17,0 0-17,0 1 1,0-1-16,0-17 0,0 17 15,-18-17-15,1-36 16,-1 36-16</inkml:trace>
  <inkml:trace contextRef="#ctx0" brushRef="#br0" timeOffset="-211537.35">25065 9560 0,'18'-35'16,"-36"70"-16,36-88 0,17 36 16,-18 17-1,72 0-15,-36 35 16,-18 0-16,53 89 16,-53-36-16,-17-17 0,17 87 15,-35-87-15,0 35 16,-17-53-16,-1-36 15,-35 1 1,-18-18-16,54-18 16,-18 1-16,-1-54 15,19 53-15,17-52 16,17 52-16,36-17 16,-35 35-16,52 0 15,-34 18-15,34-1 16,-52 1-16,35-1 15</inkml:trace>
  <inkml:trace contextRef="#ctx0" brushRef="#br0" timeOffset="-211108.712">25770 9613 0,'53'0'16,"18"-17"0,17-1-1,-35 18-15,35-18 16,-53 18-16,-17-17 0,-53 17 31,-18 17-31,18-17 16,-36 36-16,53-1 15,1 18-15,17-18 16,0 18-16,35 18 16,18 17-1,-35-53-15,17 18 0,0-18 16,18 53-16,-35-52 16,-18-1-16,0 0 0,0-17 15,-18-1-15,0 1 0,-17-18 16,-35 18-1,34-18-15,-17 0 0,-17-18 16,17 0-16,35 1 16,-17-1-16,17 18 15,18-17-15,-17 17 0</inkml:trace>
  <inkml:trace contextRef="#ctx0" brushRef="#br0" timeOffset="-210764.089">24871 10583 0,'0'0'15,"35"0"-15,0 0 0,107 0 16,-37 0-16,19 0 16,-1 0-16,18 0 0,1 0 15,16 0-15,-17 0 0,159 0 16,-159 0-16,53 0 15,-123 0-15,-18 0 16</inkml:trace>
  <inkml:trace contextRef="#ctx0" brushRef="#br0" timeOffset="-209173.656">25241 10742 0,'36'0'0,"-1"0"16,53 35-16,-35-17 16,88 70-1,-88-35-15,0 0 0,-18 18 16,-17-1-16,-1 18 0,-52 36 16,0-71-16,-71 17 15,53-34-15,-70-19 16,70-17-16,-35-35 15,52 17 1,19-35-16,17 18 16,0 17-16,70-17 15,-17 35-15,-18 0 16,124 53-16,-71 0 16,-17 18-1,-18-36 1,-18-18-1</inkml:trace>
  <inkml:trace contextRef="#ctx0" brushRef="#br0" timeOffset="-208767.682">25982 11148 0,'0'0'15,"-18"88"-15,1-53 16,17 53-16,0-52 16,53 34-16,-36-34 15,19-19-15,-1-17 0,0 18 16,-17-18-16,-1-18 16,-17 1-1,0-1-15,0 0 16,0 1-16,0-1 0,0 36 15,18-1 1,0 1-16,-1 0 16,1-1-16,0 1 15,-1-18-15,36-18 16,-35 18-16,0-17 16,-18-19-16,0 19 0,-18-19 0,0 1 15,-17-35-15,0 34 16,-1-17-1,36 18-15,0 0 16,0 17-16,18 18 0</inkml:trace>
  <inkml:trace contextRef="#ctx0" brushRef="#br0" timeOffset="-208591.492">26405 10918 0,'0'-17'16,"0"34"-16,0-52 0,18 35 0,35-17 16,-35-1-16,17 18 15,-17 0-15,-1-18 0,1 18 16</inkml:trace>
  <inkml:trace contextRef="#ctx0" brushRef="#br0" timeOffset="-208461.977">26458 10954 0,'0'0'0,"0"53"0,0-36 16,36 19-16,-19-19 15,1 19-15,0-19 16,17 1 0</inkml:trace>
  <inkml:trace contextRef="#ctx0" brushRef="#br0" timeOffset="-208167.707">26670 11113 0,'18'0'16,"-1"-36"-16,-17 19 15,36-19 1,-36 19-16,17-19 15,-17 19-15,0-1 0,-17 0 16,-1 18 0,18 18-16,-18 0 15,18 17 1,0 0-16,18 18 16,-18-35-16,35 35 15,-17-53-15,17 17 16,-17-17-16,17-17 15</inkml:trace>
  <inkml:trace contextRef="#ctx0" brushRef="#br0" timeOffset="-207845.439">26882 10883 0,'17'0'15,"19"-17"1,-19 17-16,19-18 16,-19 18-1,-17 18-15,18-18 0,-18 17 16,0 1-16,0 35 16,0-36-16,0 54 15,0-36-15,0 36 16,0-36-16,17 0 15,1-17-15,-18-36 16,-18 1 0,1-1-1,-1-17-15,1 35 16,-1-18-16,0 1 16</inkml:trace>
  <inkml:trace contextRef="#ctx0" brushRef="#br0" timeOffset="-203974.641">7938 9878 0,'0'17'78,"17"1"-78,-17 0 16,0 35-1,18-36-15,-18 19 16,0-19-16,17 18 16,-17-17-16,0 0 15,18-18-15</inkml:trace>
  <inkml:trace contextRef="#ctx0" brushRef="#br0" timeOffset="-203464.18">8273 9895 0,'0'-17'15,"0"34"1,0 1-1,17 0 1,-17-1-16,36 36 16,-19-17-1,18-1 1,-17-18-16,0 1 16,-1-18-16</inkml:trace>
  <inkml:trace contextRef="#ctx0" brushRef="#br0" timeOffset="-186329.565">7955 11765 0,'0'-53'0,"0"106"0,-17-88 31,17 158-15,0-52-16,0 17 0,17 106 15,1-123-15,17 52 16,0-88-16,1 1 16,-1-19-16,-17 1 0,17-18 15,35-35-15,-52-1 16,0-52-1,-1 53-15,-17-18 0,-17-18 16,17 54-16,0 34 31,0 1-31,17 17 16,1 1-16,0-19 0,17 19 16,18-1-16,-18-35 15,0 0-15,1 0 0,17-18 16,-36-17-16,-17-18 15,0 18-15,-35-36 16,17 18-16,-35-35 16,18 35-16,0-35 15,35 70 1,0-35-16,17 53 16,36-17-1</inkml:trace>
  <inkml:trace contextRef="#ctx0" brushRef="#br0" timeOffset="-186112.919">8749 11483 0,'18'0'15,"17"0"1,18 0-16,-36 0 16,19 0-16,-19-18 0,19 18 15</inkml:trace>
  <inkml:trace contextRef="#ctx0" brushRef="#br0" timeOffset="-185945.516">8819 11571 0,'0'53'16,"0"-106"-16,18 141 0,-18-52 0,35 17 15,-17-36-15,17 18 16,-17-17-16,17 0 16,-17-18-16,-1 0 15</inkml:trace>
  <inkml:trace contextRef="#ctx0" brushRef="#br0" timeOffset="-185621.118">9102 11800 0,'0'0'15,"17"0"-15,1 0 0,17-35 16,-17 0-1,0 17-15,-18-17 0,17 0 16,-17-1-16,0-34 16,0 52-16,-17-35 15,-1 53-15,18-17 16,-18 17-16,18 17 16,0 19-16,0 16 15,0-16-15,36 34 16,-36-52-16,17 17 15,18 1 1,-17-19-16,0-17 0,17 18 16,-35-36-16</inkml:trace>
  <inkml:trace contextRef="#ctx0" brushRef="#br0" timeOffset="-185328.715">9366 11448 0,'36'-36'16,"-72"72"-16,89-89 0,-35 53 16,-1 0-16,1 0 0,0 0 15,-1 17 1,1 1-16,-18 0 0,18-1 16,-1 36-16,1 0 15,-18-18-15,18 36 16,-18-36-16,0 1 15,0-19 1,0 18-16,-18-35 16,0 0-16,1 0 15,-19-17-15,19 17 16,-1-18-16,-17 1 16,17 17-1</inkml:trace>
  <inkml:trace contextRef="#ctx0" brushRef="#br0" timeOffset="-184761.04">10054 11836 0,'0'17'31,"0"1"-15</inkml:trace>
  <inkml:trace contextRef="#ctx0" brushRef="#br0" timeOffset="-184644.921">10072 12047 0,'17'18'0,"1"-18"16</inkml:trace>
  <inkml:trace contextRef="#ctx0" brushRef="#br0" timeOffset="-184419.691">10389 11871 0,'36'-18'0,"-19"18"15,1-17-15,0 17 16,-1 0-16,1 0 0,-1-18 0</inkml:trace>
  <inkml:trace contextRef="#ctx0" brushRef="#br0" timeOffset="-184299.989">10460 12065 0,'35'0'15,"-70"0"-15,88-18 0,-36 18 16,36-35-16</inkml:trace>
  <inkml:trace contextRef="#ctx0" brushRef="#br0" timeOffset="-183715.458">11271 11624 0,'18'53'16,"-18"-18"-1,0 18-15,18 71 16,-18-54-16,0-17 0,35 53 16,-18-53-16,1-36 15,0 19-15,17-19 0,-17-17 16,52 0-16,-52-17 15,35-36 1,-36 18-16,1-1 0,-18-17 16,0 36-16,0 34 31,18 36-31,-1-17 16,36 34-1,-17-52-15,52-1 16,-53-17-16,18-17 15,-35-1-15,-1-35 16,-17 18-16,0 0 0,-53-36 16,36 18-1,-1 18-15,-17 0 0,-1-36 16,36 36-16,0 17 16</inkml:trace>
  <inkml:trace contextRef="#ctx0" brushRef="#br0" timeOffset="-183441.943">12118 11377 0,'18'-18'16,"17"18"-1,0-17-15,18-1 16,-35 18-16,-1 0 0,1 0 16,0-17-16</inkml:trace>
  <inkml:trace contextRef="#ctx0" brushRef="#br0" timeOffset="-183265.082">12206 11395 0,'18'53'16,"-36"-106"-16,36 141 0,-18-53 0,0 18 15,0-35-15,17 17 16,-17-17-16,36-1 15,-19-17-15,1 18 16,0-18-16,-1 0 0,1-18 16</inkml:trace>
  <inkml:trace contextRef="#ctx0" brushRef="#br0" timeOffset="-182918.987">12471 11589 0,'17'-18'16,"1"0"-16,0 1 16,-1-36-16,1 35 15,-18 1-15,0-19 0,0-17 16,0 36-16,0-1 15,-18-35 1,1 53 0,17 18-16,0 0 15,0 52-15,0-52 16,0 17-16,35 18 16,-17-35-16,17 17 15,-18-35-15,-17 17 0,18-17 16,17-17-1</inkml:trace>
  <inkml:trace contextRef="#ctx0" brushRef="#br0" timeOffset="-182613.826">12735 11307 0,'0'0'0,"18"-18"16,0 18-16,34-18 15,-34 18-15,0 0 16,-1 18-16,1-18 0,0 53 16,-18-36-16,0 36 15,0-17-15,0-1 16,17 18-16,-17-36 16,0 1-16,0 0 15,-17-18 16,-1 0-15,0-18-16,1 18 16,-1 0-1,0 0-15</inkml:trace>
  <inkml:trace contextRef="#ctx0" brushRef="#br0" timeOffset="-182347.253">13335 11871 0,'53'0'0,"-106"0"0,141 0 16,0-18-16,-35 18 16,18-17-16,-53 17 15,-1 0 1,-17 17-16</inkml:trace>
  <inkml:trace contextRef="#ctx0" brushRef="#br0" timeOffset="-181134.614">14658 11553 0,'0'18'0,"18"17"16,-1 54-16,1-36 16,-18 17-16,0-17 0,-35 70 15,17-87-15,0-1 16,-17-17-16,-18 17 15,18-35-15,0 0 16,-18-18-16,17-17 16,19-18-16,17-17 15,17 34 1,1 19-16,17-1 0,53 18 16,-52 0-16,17 18 15,-18 17-15,18 18 16,-18-36-16,-17 19 0,-1-1 15,1-17-15,0-1 16,-1 19-16,1-19 0</inkml:trace>
  <inkml:trace contextRef="#ctx0" brushRef="#br0" timeOffset="-180639.306">15628 11871 0,'-35'-53'0,"70"106"0,-105-106 16,-1 35-16,36 18 15,-18 36 1,17-19-16,1 72 16,35-54-16,0 0 0,53 36 15,-35-54-15,35 1 16,-18 0-16,18-18 0,0 0 16,-18-18-16,18-17 0,0-36 15,-35 36-15,-18-53 16,-18 35-1,0 0-15,-35-88 16,18 88-16,0-18 0,0 1 16,-1 34-16,1 1 0,17 17 15,1 36-15,17 53 16,17-1-16,36 71 16,-17-70-1,34 70-15,-17-88 16,53 53-16,-53-71 15,0-17-15,-18 17 16,0-17-16,-17-18 0,17 0 16</inkml:trace>
  <inkml:trace contextRef="#ctx0" brushRef="#br0" timeOffset="-180178.972">16069 11695 0,'-18'53'15,"36"-106"-15,-36 158 0,1-69 0,17 70 16,0-54 0,0-16-16,35 52 15,-17-53-15,17 0 16,-17-17-16,17-36 15,18-34 1,-36 16-16,1 1 0,0 0 16,-1-53-16,-17 52 15,18 19-15,0 34 16,-1 36 0,1-18-16,35 36 15,-18-36 1,0-17-16,1 0 0,-19-1 15,36-17-15,-18-17 16,-35-1-16,0-17 16,18-36-16,-36 36 15,1-71 1,-1 53-16,-17-53 16,0 0-16,35 71 15,-18 0-15,36 17 16</inkml:trace>
  <inkml:trace contextRef="#ctx0" brushRef="#br0" timeOffset="-179899.621">16810 11254 0,'18'0'16,"-36"0"-16,53 0 16,-17 0-16,35 0 15,-18 0-15,0-18 16,-17 18-16,0 0 15</inkml:trace>
  <inkml:trace contextRef="#ctx0" brushRef="#br0" timeOffset="-179694.964">16880 11289 0,'0'53'0,"0"-106"0,0 141 15,0-53-15,0 36 16,18-36-16,0-17 0,-1-1 16,-17 1-16,36 17 15,-19-35-15,1 0 16,0 0-16,-1 0 16,1 0-1</inkml:trace>
  <inkml:trace contextRef="#ctx0" brushRef="#br0" timeOffset="-179315.868">17180 11553 0,'0'0'15,"18"18"-15,0-36 16,17 1-16,-35-1 16,17-35-16,1 18 15,-18-36 1,0 36-16,-18 18 0,1-36 16,-1 17-1,18 72 1,0-1-1,0 18 1,18 0-16,-1 0 16,-17-18-16,36 18 15,-36-36-15,17 1 16,1-18-16,0 0 16,-18-18-1,17 1-15</inkml:trace>
  <inkml:trace contextRef="#ctx0" brushRef="#br0" timeOffset="-178960.322">17480 11254 0,'0'0'0,"18"-18"16,-1 0-1,1 18-15,17-17 16,-17 17-16,0-18 16,-1 36-16,-17 17 15,0-17-15,0 52 16,0-35-16,0 18 16,18-17-16,0-1 15,-18-17-15,17-1 16,1 18-16,-18-17 15,-18-18 1,-17-18 0,17 18-1,-17-17-15,0-1 16,-1 18-16,19 0 16,-1-17-16</inkml:trace>
  <inkml:trace contextRef="#ctx0" brushRef="#br1" timeOffset="-167430.488">22296 4339 0,'17'0'16,"-17"18"-16,18-18 15,-18 17-15,0 1 16,17 0-16,1-1 15,0 19 1,-1-19-16,-17 1 0,18 0 16,0-1-16,-1 1 15,1-18 1,17 17-16,36-17 16,-36 18-16,0-18 15,36 0-15,-18 18 16,-18-18-16,36 0 15,17 0 1,-53 0-16,53 0 16,-35-18-16,0 18 0,-18 0 15,18-18-15,0 18 0,-17 0 16,16 0-16,-16 0 0,-1 18 16,36 0-1,-19-18-15,-16 0 0,-1 0 16,0 17-16,1-17 0,34 0 15,-35 0-15,1 0 16,-1 0-16,0 0 16,1 0-16,-1 0 0,35 0 15,-34 0-15,52 0 16,-53 0-16,0 18 16,36-18-16,-36 0 15,53 0-15,-52 0 16,17 18-16,-18-18 15,35 0 1,-52 0-16,17 17 0,36-17 16,-36 0-16,18 0 15,-18 0-15,18 0 16,-17 0-16,-1 0 16,18 0-1,-18-17-15,18 17 16,-18 0-16,36 17 15,-54-17-15,54 0 16,-36 0-16,36 0 16,-36 0-16,18 0 15,-18 0-15,-17-17 16,53 17-16,-54 0 16,18 0-16,1 0 15,-19 0-15,19 0 0,-1 0 0,35 0 16,-34 0-16,17 0 15,-18 0 1,0-18-16,0 18 16,18 0-16,-35 0 15,17 0-15,1 0 16,-19 0-16,54 0 16,-36 0-16,0 0 0,18 0 15,-17-18-15,-1 18 16,18 0-16,-18 0 15,-17 0-15,17 0 0,35 0 16,-34 0-16,-19 0 16,54 0-1,-36 0-15,36-17 16,-18 17-16,-36 0 0,19 0 16,34 0-1,-35 0-15,1 0 0,-1 0 16,0 0-16,36 0 0,-36 0 15,18 0-15,35 0 16,-35 0-16,0 0 16,35 0-16,-35 0 15,35 0 1,-35 0-16,-17 0 0,16 0 16,-16 0-16,70-18 0,-53 18 15,35 0 1,-35 0-16,35 0 15,-53 0-15,53 0 16,-52 0-16,34 0 16,-35 0-16,36 0 15,-53 18-15,17-18 16,35 0-16,-17 0 16,-17 0-16,17 0 0,17 0 15,-35 0-15,36 17 16,-36-17-16,18 0 15,-35 0 1,17 18-16,-17-18 0,52 0 16,-34 0-16,-1 0 15,0 0-15,-17 0 16,17 0-16,0 0 16,1 0-1,-19 0 1,1-18-1,-1 18 1,1-17 0,0 17-16,-1-36 15,1 19-15,0-18 16,-1 17-16,-17-53 16,18 36-16,-18-53 15,0 35 1,-18 0-16</inkml:trace>
  <inkml:trace contextRef="#ctx0" brushRef="#br1" timeOffset="-161765.054">17551 9913 0,'-18'0'15,"36"0"17,35 0-17,-36 0-15,71 0 16,-52 0-16,52 0 16,-35 0-16,35-18 15,-53 1-15,-17 17 16,17-18-16,-35 1 15,-17 17 1,-1 0-16,0-18 16</inkml:trace>
  <inkml:trace contextRef="#ctx0" brushRef="#br1" timeOffset="-161555.452">17851 9613 0,'0'18'16,"-18"35"-16,18-18 15,0 71 1,0-53-16,18 0 0,-18 0 16,17 0-16,1-18 0,-1 53 15,1-53-15,0 1 16</inkml:trace>
  <inkml:trace contextRef="#ctx0" brushRef="#br1" timeOffset="-157348.717">18962 9507 0,'-18'0'0,"1"18"16,-36 35-16,35-18 15,-35 53 1,35-52-16,-17 17 16,35-36-16,-17-17 0,17 18 15,0-36-15,17 1 16,-17-1-16</inkml:trace>
  <inkml:trace contextRef="#ctx0" brushRef="#br1" timeOffset="-157133.847">18750 9031 0,'0'0'0,"0"18"16,0 35-16,18-18 16,35 71-16,-18-53 15,53 53 1,-53-54-16,18-16 0,36 52 15,-54-53-15,18 36 16,-36-54-16,-17 19 16</inkml:trace>
  <inkml:trace contextRef="#ctx0" brushRef="#br1" timeOffset="-156900.59">18486 9984 0,'0'0'0,"0"17"16,17-17-16,71 18 16,-17-18-16,105 0 15,-70-18-15,106 1 16,-106-1-16,35 0 15,-88 18-15,-36 0 16,1 18-16</inkml:trace>
  <inkml:trace contextRef="#ctx0" brushRef="#br1" timeOffset="-156382.371">18874 10442 0,'-18'53'0,"36"-106"0,-36 141 15,18-70 1,-18-18-16,36-18 15,0-52 1,-1 17-16,1 0 16,17 18-16,-17-1 0,17 1 0,-17 0 15,-1 35-15,1-18 0,0 36 16,-1 0 0,-17 52-16,0-35 0,0 18 15,0-35-15,0 17 16,0-17-16,0 17 15,18-35-15,0 0 16,-1-17 0,18-1-16,18-35 15,-17 35-15,-1-17 16,-17 35-16,17 0 16,-17 18-16,-1 17 15,-17 0 1,18-17-16,-1 17 0,-17-17 15,18-1 1,-18 1-16</inkml:trace>
  <inkml:trace contextRef="#ctx0" brushRef="#br1" timeOffset="-155055.905">20073 9631 0,'-18'0'15,"1"35"1,-1 36-16,18-18 16,0 70-16,0-52 15,18 34-15,-18-52 16,35 0-16,0-17 15,1-19-15,-1-17 16,0-35 0,-35 17-16,18 1 15,-18-1-15,0 0 0,17 1 16,-17 34 0,36 19-1,-19-19-15,36 19 16,-17-19-16,-1 1 0,0-18 15,36-18-15,-54 1 16,1-19-16,0-34 16,-18 17-16,-18-35 15,0 52-15,1-17 0,-1 36 16,0-18-16,1-1 16,17 1-16,0 17 15,17 1-15,1 17 16</inkml:trace>
  <inkml:trace contextRef="#ctx0" brushRef="#br1" timeOffset="-154808.62">20655 9296 0,'18'0'0,"17"-18"15,-17 18-15,35-18 16,-18 18-16,0 0 16,-17 0-16,-1 0 15</inkml:trace>
  <inkml:trace contextRef="#ctx0" brushRef="#br1" timeOffset="-154585.543">20726 9313 0,'0'0'0,"0"53"0,0-17 16,0-1-16,0 0 0,17 36 15,-17-54-15,18 36 16,0-35-16,-1-1 16,1-17-1,17 18-15,0-18 16,1-18-16,-19 18 16,1-17-16</inkml:trace>
  <inkml:trace contextRef="#ctx0" brushRef="#br1" timeOffset="-154241.089">21043 9596 0,'18'0'0,"-1"0"16,1-18-16,17-17 15,-17 17-15,0-17 16,-18 17-16,17-17 0,-17 17 16,0-17-16,-17 17 0,17-17 15,-18 17-15,0 1 16,1-1-16,-1 18 16,0 35-16,18-17 15,0 53-15,0-36 16,36 35-16,-19-52 15,19 35 1,-19-35-16,19-1 16,-19-17-16,1 18 0,17-36 15,-17 1-15</inkml:trace>
  <inkml:trace contextRef="#ctx0" brushRef="#br1" timeOffset="-153940.759">21308 9243 0,'17'0'16,"-34"0"-16,52 0 0,0 0 15,-17 0-15,17 0 0,-17 0 0,0 17 16,-1-17-16,1 0 16,17 18-16,-35 0 15,18 17 1,-1-17-16,-17 17 0,0 0 15,0 0-15,18 18 16,-18-17-16,35-1 16,-35-17-16,18-1 15,-36-17 1,-17 0 0,17-17-16,-35 17 15,18 0-15,0 0 0</inkml:trace>
  <inkml:trace contextRef="#ctx0" brushRef="#br1" timeOffset="-151153.206">27817 10548 0,'17'0'32,"1"0"-32,17 0 0,53 0 15,-52 0-15,16 0 16,-34 0-1,17 18-15</inkml:trace>
  <inkml:trace contextRef="#ctx0" brushRef="#br1" timeOffset="-151020.582">27940 10742 0,'0'0'0,"35"0"0,1 0 0,16-18 15,-16 18-15,-1 0 16,-17 0 0</inkml:trace>
  <inkml:trace contextRef="#ctx0" brushRef="#br1" timeOffset="-150543.15">28893 10619 0,'-71'17'0,"142"-34"0,-177 52 16,17 18 0,54-18-16,18 0 0,-1 54 15,36-19 1,-1-35-16,71 18 15,-35-53-15,0 0 16,0-17-16,0-1 0,0-17 0,18-53 16,-54 17-1,-17 18-15,18-88 16,-71-88 0,0 70-1,-18 35-15,19 72 16,34 52-16,-17 17 15,17 1-15,18 35 16,0 88-16,18-71 16,17 19-16,0-19 15,0 18-15,18-17 0,0-1 16,18 36-16,-36-53 0,0-18 16,18 18-1,-17-35-15,-19 0 16,1-36-16,-1 0 15</inkml:trace>
  <inkml:trace contextRef="#ctx0" brushRef="#br1" timeOffset="-149880.109">29492 10407 0,'0'0'16,"18"-18"-16,-18 1 0,0-1 16,0 0-16,0 36 15,0 0-15,-18-1 16,18 36-16,-17 0 15,17 0-15,0 53 16,0-71-16,35 53 16,0-35-16,-17-35 15,-1 0-15,1-18 0,17-18 16,-17 0 0,17-17-16,-35 0 15,18-1-15,0 19 16,-1 17-1,18 53 1,-17-36-16,0 1 16,-1 0-16,19-1 0,34 1 15,-35-18-15,1-18 16,-19 1-16,1-1 0,17-53 16,-35 36-16,0-35 15,-17 17-15,-19-18 16,19 54-1,-1-36-15,0 35 16,36 18 0</inkml:trace>
  <inkml:trace contextRef="#ctx0" brushRef="#br1" timeOffset="-149596.71">30180 10037 0,'0'0'0,"18"0"31,-1-18-31,19 18 16,-1 0 0,0-18-16,-17 18 0,-18 18 31,-18-18-15</inkml:trace>
  <inkml:trace contextRef="#ctx0" brushRef="#br1" timeOffset="-149414.429">30180 10054 0,'35'35'16,"-70"-70"-16,70 106 0,-17-36 15,17 18-15,-35-18 16,18 36-16,-18-54 16,18 19-1,-1-1-15,1-35 16,-18 18-16,35-36 15,-17 0-15</inkml:trace>
  <inkml:trace contextRef="#ctx0" brushRef="#br1" timeOffset="-148912.62">30568 10283 0,'0'0'0,"18"-17"47,-18-1-31,17 18-16,-17-17 15,0-1 1,0 0-16,0 1 16,0-19-1,0 19-15,0-19 16,0 19-16,-17-1 16,17 1-16,0-1 15,-18 36 32,18 34-31,0-34-16,0 35 15,0-35-15,18 35 16,-1-36-16,-17 1 0,18-1 16,17 1-1,-17-18-15,0 0 16</inkml:trace>
  <inkml:trace contextRef="#ctx0" brushRef="#br1" timeOffset="-148545.312">30727 10037 0,'0'0'16,"18"0"-1,-1 0-15,1 0 16,17 0 0,-17 0-16,-18 17 15,17-17 1,-17 35 0,18-17-16,-18 17 15,18-17-15,-18 0 16,0 17-16,17-17 0,-17 17 15,18 0-15,-18-17 0,18 17 16,-18 18-16,0-35 16,17-1-1,-34-17 1,-1 0 0,0-17-1,1 17-15,-19 0 16,19 0-16,-18 0 15</inkml:trace>
  <inkml:trace contextRef="#ctx0" brushRef="#br1" timeOffset="-147294.631">24853 11765 0,'0'18'15,"0"17"1,0-17 0,0 17-1,0-17-15,0-1 16,0 1-16,18-18 16,-1 18-16,1-18 15,53 17 1,-18 1-16,70-18 15,-52 17-15,-1-17 0,18 18 16,89 0-16,-71-1 16,17-17-16,1 18 0,140-18 15,-105 0 1,141-18-16,-142 1 16,-16 17-16,122-18 15,-140 0-15,-1 18 0,124 18 16,-123 0-1,-36 17 1,-71-35-16,1 18 16,0-18-1,-18-18 1,-18 0-16,18-17 16,0 0-16,-18-18 15,1 0 1,-19 18-16,1 17 15</inkml:trace>
  <inkml:trace contextRef="#ctx0" brushRef="#br1" timeOffset="-142785.07">6227 12188 0,'0'18'15,"17"-18"1,18 0-16,1 0 16,70 0-1,-54-18-15,90 1 16,-89 17-16,17-18 0,36 1 16,-71 17-16,36 0 15,-54-18-15,1 18 16,-18-18-1,-18 1 1</inkml:trace>
  <inkml:trace contextRef="#ctx0" brushRef="#br1" timeOffset="-142533.535">6773 11889 0,'18'17'16,"0"1"-16,17-18 15,35 35-15,-34-17 16,70 17 0,-71-17-16,18-1 0,0 1 15,-18 0-15,-17-1 0,-1 1 16,1 0-16,-36-1 0,1 1 16,-1 17-16,-35 0 0,-35 18 15,35-35-15,-35 53 16,52-36-1,-52 35-15</inkml:trace>
  <inkml:trace contextRef="#ctx0" brushRef="#br1" timeOffset="-136783.845">388 3704 0,'-18'0'16,"36"0"-16,0 18 31,70-1-31,-35 1 16,88 0-16,-71-18 16,-17 0-16,0 0 0,-17 0 15,-1 0-15,0-18 16,-17 18-16,-18-18 15</inkml:trace>
  <inkml:trace contextRef="#ctx0" brushRef="#br1" timeOffset="-136468.001">794 3457 0,'0'18'31,"53"0"-31,-36-1 16,19 1-16,52-1 15,-53 1-15,36 35 16,-18 0-16,-36-35 16,1-1-16,-18 18 15,0-17-15,0 35 16,-18-35-16,-35 35 15,36-36-15,-19 1 0,19-1 16,-36 19-16,35-36 16,1 17-16,17 1 15,0 0 1,0-1-16,0 1 16</inkml:trace>
  <inkml:trace contextRef="#ctx0" brushRef="#br2" timeOffset="-103544.669">2752 14129 0,'0'0'0,"0"17"31,17 19-31,-17-1 16,18 0-16,0-17 0,-1 17 16,1 18-16,0-35 15,-1-18 1,-17 17-16,18-17 0,-1 0 0</inkml:trace>
  <inkml:trace contextRef="#ctx0" brushRef="#br2" timeOffset="-103372.343">3016 14146 0,'-17'53'0,"34"-106"15,-34 124-15,17-53 0,0 35 16,17-36-16,1 1 16,0-1-16,-1 1 0</inkml:trace>
  <inkml:trace contextRef="#ctx0" brushRef="#br2" timeOffset="-102581.557">3387 14376 0,'-18'0'0,"0"0"16,18 17-16,-17 19 0,-1 34 16,18-17-16,0 0 15,18 70-15,-1-17 16,19-35 0,-19-53-16,36 17 15,-35-35-15,0 0 0,17-35 16,-18 17-1,1-35-15,-18 35 16,0 1-16,0-19 16,0 72-1,53 34 1,-35-17-16,52 18 16,-35-54-16,54 1 15,-36-18-15,-1-53 16,-16 35-16,-1-52 15,-35 35 1,-18-54-16,1 36 16,-36-35-16,18 53 15,17 0-15,-17-1 0,17 36 16,18-17-16,0 34 16,18 1-1</inkml:trace>
  <inkml:trace contextRef="#ctx0" brushRef="#br2" timeOffset="-102282.152">4145 14923 0,'0'0'0,"0"17"0,35-17 15,-17-17-15,0 17 0,17-36 16,-35 1-16,18 0 15,-36 17-15,-17-17 16,17 17 0,-35 18-16,36 18 15,-19 17-15,36-17 16,0-1-16,0 19 16,53-1-16,-18-17 0,1-18 15,-1 0-15,18 0 16,-18 0-16,0 0 0,18-18 15,-35 0-15</inkml:trace>
  <inkml:trace contextRef="#ctx0" brushRef="#br2" timeOffset="-102176.506">4463 14817 0,'0'0'0,"0"17"0,17 1 0,1 0 15,17-1 1,-17-17-16</inkml:trace>
  <inkml:trace contextRef="#ctx0" brushRef="#br2" timeOffset="-102025.416">4533 14640 0,'0'18'16,"0"0"-16,18-18 15,-18 17-15,17 1 0,1-1 16</inkml:trace>
  <inkml:trace contextRef="#ctx0" brushRef="#br2" timeOffset="-101664.261">4692 14781 0,'0'0'16,"-35"53"-16,17-35 0,18 17 15,0-17-15,0 0 16,35-18-16,-17 0 16,17-36-1,-17 19-15,0-1 16,-1 0-16,-17 1 16,18 17-16,-18 17 15,0 36-15,0 0 16,17 18-16,1-18 0,0 88 15,-1-88-15,1 0 16,0-1-16,-18 19 16,0-36-16,-18 1 15,0-19-15,-35-17 16,18 0-16,-18-35 16,18 17-16,17-17 15,1-71 1,-1-17-16,0 35 15,1-18-15</inkml:trace>
  <inkml:trace contextRef="#ctx0" brushRef="#br2" timeOffset="-101360.125">4798 14464 0,'0'0'16,"35"18"-16,-17-1 15,-1 1-15,1 17 0,0 71 16,-1-53-16,-17 0 15,18 70 1,-18-52-16,0-54 16,0 1-16,0-36 15,18 1 1,-18-1-16,17-52 16,1 52-16,17-17 15,-17 35 1,-1 35-16,1-17 15,0 35-15,-1-36 16,1 18-16,-18-17 16,18-18-1,-18-18-15</inkml:trace>
  <inkml:trace contextRef="#ctx0" brushRef="#br2" timeOffset="-101225.966">5256 14728 0,'36'0'16,"-72"0"-16,89 0 16,-17-17-16,-1-1 15,0 18-15,-35-17 0,18-1 16</inkml:trace>
  <inkml:trace contextRef="#ctx0" brushRef="#br2" timeOffset="-101060.593">5362 14499 0,'-17'141'16,"34"-282"-16,-34 353 0,17-159 0,0 0 16,17-18-16,-17 0 15,0 1-15,18-19 0,-18 18 16</inkml:trace>
  <inkml:trace contextRef="#ctx0" brushRef="#br2" timeOffset="-100099.644">6174 14658 0,'0'0'0,"-18"0"16,-17-18 0,17 18-16,-17 18 15,0 0-15,35-1 16,-18 1-16,0 52 16,18-52-16,36 35 15,-19-35-15,18-1 16,1-17-16,34-35 15,-52 0-15,35-54 16,-36 54-16,-17-71 16,0 71-16,-35-71 15,18 53-15,-1 18 16,-35-53-16,35 70 16,1-17-16,-1 35 0,0 18 15,18-1 1,0 71-16,0-17 15,18-18-15,35 70 16,-35-70-16,17 0 0,0 0 16,36 0-16,-36-18 15,36-17 1,-36-18-16</inkml:trace>
  <inkml:trace contextRef="#ctx0" brushRef="#br2" timeOffset="-99808.117">6509 14711 0,'17'0'15,"19"0"1,-19-18-16,-17 1 0,18-19 16,-18 19-16,0-19 15,-18 36 1,-17-17-16,17 17 15,-17 35-15,17-17 16,18 17-16,0-17 0,0 17 16,18 0-16,0-17 15,-1-1-15,36 19 16,-17-19-16,34-17 16,-35 0-16,-17-17 15,17-1-15,-17 18 0,0-35 16</inkml:trace>
  <inkml:trace contextRef="#ctx0" brushRef="#br2" timeOffset="-99511.605">6950 14570 0,'0'0'16,"-18"0"-16,0 0 0,1 0 16,17 17-1,0 1-15,0 0 16,0 52 0,17-52-16,1 52 0,17-52 15,1 17-15,-1-35 16,18 18-1,-18-18-15,-17 0 0,-1-18 16,19-17-16</inkml:trace>
  <inkml:trace contextRef="#ctx0" brushRef="#br2" timeOffset="-98757.523">7285 14605 0,'-18'0'16,"36"0"-16,-36 18 0,1 17 0,-1 0 16,18 18-1,0-18-15,18 1 16,-1-19-16,19-17 16,-19 0-16,18-17 15,-17-19-15,0 1 16,-18 0-16,17-18 15,-17 35-15,0 1 16,0-1 0,-17 18-16,17-18 0,0 36 15,0 0-15,-18 35 16,18-36 0,18 36-16,-18-35 15,17-1-15,19 1 16,-19-18-16,1-18 15,0 1-15,-1-1 16,-17 0 0,0 1-16,18-1 15,-18 1 1,0 34 0,0 1-16,17-1 15,19 19 1,-19-19-16,1 1 15,0-18-15,-1 0 0,1-18 16,0 18-16,-18-35 16,17 35-16,-17-18 0,0 1 15,-17-1 1,34 36 0,1 35-16,-18-18 15,35 53-15,-35-35 16,18 0-16,-18 0 0,17-18 15,-34 36-15,17-36 16,-53 18 0,35-35-16,-52-1 15,52-17-15,-35 0 16,35-17-16,1-36 16,17 17-16,35-52 15,-17 53-15,52-71 16,-34 71-16,34-53 15,-52 52-15,35-17 16,-53 36-16,17-18 16</inkml:trace>
  <inkml:trace contextRef="#ctx0" brushRef="#br2" timeOffset="-98566.329">7990 14023 0,'0'18'0,"0"17"16,0 0-16,18 18 16,-18-35-16,18-1 15</inkml:trace>
  <inkml:trace contextRef="#ctx0" brushRef="#br2" timeOffset="-98445.337">8184 14076 0,'0'0'16,"18"35"-16,-18 0 0,0-17 16,0 35-1,0-35-15</inkml:trace>
  <inkml:trace contextRef="#ctx0" brushRef="#br2" timeOffset="-59199.327">10407 9296 0,'0'-18'15,"0"0"1,0 1-16,-18-1 0,18 1 15,0-1 1,0-17-16,0 52 47,0 19-31,0-1-16,0-18 0,0 72 15,0-54 1,18 71-16,-18-53 15,0 0-15,0 17 16,0 1-16,0-18 0,-18 88 16,18-71-16,0 36 15,0-35-15,0-18 16,0 35-16,0-35 16,18 17-16,-18-34 15,18-19-15,-18 1 0,17 17 16,-17-17-16,18-18 15,-18 17-15,0 1 16,0 0 15,-18-18-31,1 17 16,-1-17-16,0 18 16,1-18-1,17 18 1,0-1-1,17 1 1,1-18-16,0 17 16,-1 1-1,1-18-15,17 18 16,-17-1-16,-1-17 0,19 18 16,-19-18-16,36 18 15,-35-1-15,52-17 16,-34 0-16,-1 18 0,0-18 15,36 0 1,-36 18-16,18-18 0,-18 0 16,18 0-16,-17 0 0,52 17 15,-35-17-15,0 18 16,-18-18-16,18 0 0,0 17 16,35-17-1,-35 0-15,53 18 16,-53-18-16,52 0 15,-52 0-15,18 0 16,-18 0-16,53 0 16,-36 0-16,54 0 15,-71 0-15,17 0 0,-17 0 16,18 0-16,-1-18 16,1 18-16,-1 0 0,71-17 15,-70 17-15,-1 0 0,1 0 16,52 0-1,-52 0-15,52 0 16,-70 0-16,89 0 16,-90 0-16,90 0 15,-90 0-15,19 0 0,-18 0 16,53 0 0,-36 0-16,36 0 15,-53 0-15,71 0 16,-72 0-16,1 0 15,0 17-15,71-17 16,-71 0-16,70 0 16,-70 0-16,53 0 15,-36-17-15,-17 17 0,0 0 16,18 0-16,-18-18 0,70 18 16,-70 0-16,71-17 15,-71 17-15,70 0 16,-70-18-1,70 18-15,-70 0 16,53 0-16,-53 0 16,0 0-16,53 0 15,-53 0-15,0 0 16,123 0 0,-52 0-16,-1 0 15,-52 0-15,52 18 16,-70-18-16,17 0 15,-17 17-15,89-17 16,-90 0-16,19 18 0,70-18 16,-70 0-1,70 17-15,-71-17 16,89 0-16,-88 18 16,87-18-16,-87 0 15,17 0-15,71 18 16,0-18-1,-71 0-15,0 0 0,71 0 16,-71 0-16,88-18 16,-87 18-16,-1 0 15,0 0-15,0 0 0,0 0 16,89 0 0,-89 0-16,-18-18 15,19 18-15,-19 0 0,71 0 16,-70 0-16,52 0 15,-52 0-15,52-17 16,-70 17-16,0 0 16,0 0-16,0-18 0,-18 18 15,36 0-15,-36 0 16,-17-17-16,17 17 0,0 0 16,-17 0-16,17 0 31,-17 0-31,-18-18 0,35 18 15,-17-18-15,-1 18 16,1-17-16,0 17 16,-18-18-16,17 18 0,1-18 15,17 1-15,-17-1 16,0-17 0,-1 17-16,1-17 15,-18 17-15,17 1 16,-17-1-16,0-17 0,18-36 15,0 36-15,-1-36 16,-17 36-16,36-53 16,-19 35-16,19 0 15,34-88 1,-35 53-16,1-18 16,-19 71-1,19-71-15,-19 53 0,1 0 16,17-35-1,-35 52-15,18 1 0,-18-18 16,17 0-16,1 36 16,-18-36-16,0 35 15,0 1-15,-18-1 0,18 0 16,-17-17 0,-1 35-16,1-18 15,-1 1-15,0-1 16,1 18-16,-36-18 15,17 18-15,1 0 0,-35-17 16,17 17 0,17-18-16,-17 18 0,1-18 15,-90 1-15,72 17 16,-71-18-16,70 1 16,-105-1-16,88 18 15,-1-18-15,1 18 0,-123-17 16,122 17-1,-140-18-15,123 18 16,-123-18-16,0 18 16,123 0-16,-18 0 15,-105-17 1,106 17-16,-124-18 16,123 18-16,-105 0 15,105 0-15,1 0 16,17 0-16,-141 0 15,141-18-15,-105 18 16,87 0-16,18 0 0,0 18 16,-17-18-16,-106 0 15,105 0-15,-105 0 16,105 18-16,19-18 0,-19 0 16,18 0-16,-17 17 0,-106-17 15,105 0 1,-105 0-16,123 18 15,-123 0-15,105-18 16,-88 17-16,89-17 16,17 18-16,0-18 0,1 0 15,16 0-15,-17 18 16,1-18-16,-89 17 16,88-17-16,18 0 15,-18 18-15,18-18 0,-106 17 16,105 1-16,-87 0 15,88-18-15,-89 17 16,89-17-16,-71 18 16,71 0-16,-71-1 15,89-17-15,-89 0 16,106 0-16,-17 0 16,-54 0-1,54 0-15,-54-17 16,-17 17-16,88-18 15,-17 18-15,-71-18 16,17 1 0,53 17-16,19-18 0,-19 18 15,18-18-15,0 1 0,-53-1 16,71 18-16,0 0 16,-36 0-16,36 0 15</inkml:trace>
  <inkml:trace contextRef="#ctx0" brushRef="#br2" timeOffset="-58042.996">18697 11024 0,'0'-17'0,"18"17"15,0 17 1,-1 19-16,-17-1 15,18 0-15,-18 18 16,0 0-16,0 88 16,-18-70-16,-17 70 15,0-71-15,-36 71 16,36-70-16,-1-18 0,-69 53 16,52-53-16,-53 35 15,53-53 1,0 0-16,-70 18 15,70-17-15,-18-19 0,-52 36 16,52-18 0,-70 1-16,70-19 15,1 19-15,-89-1 16,89-17-16,-89-1 16,88 1-16,-70-1 15,71-17-15,-54 18 16,71-18-16,-17 0 15,34 0-15,-17 0 16,36 0-16,-1 0 16,18-18-16,0 1 15,18-18 1,-18 17-16,0 0 16,0 1-1,-18 17 1</inkml:trace>
  <inkml:trace contextRef="#ctx0" brushRef="#br2" timeOffset="-57720.021">16140 12788 0,'0'0'16,"0"-17"0,17-36-1,1 17-15,0-34 16,-1 17-16,-17 0 16,18 18-16,-18 17 15,0 0-15,17 18 0,-17-17 16,18-1-16,0 18 0,-1-17 15,19 17-15,-19 0 16,19 0-16,-19 0 16,36 0-16,-18 17 15,-17-17-15,0 0 16</inkml:trace>
  <inkml:trace contextRef="#ctx0" brushRef="#br2" timeOffset="-55497.311">9648 13511 0,'0'-35'15,"0"17"-15,0 1 16,0 34-1,0 54 1,0 0-16,0-1 16,18 54-16,-18-54 15,18-17-15,-1-18 0,19 18 16,17-17 0,-36-36-16,1 0 15,35-36-15,-36 1 16,19-18-16,-19 18 15,1 0-15,0 17 16,-1 71 0,1-18-16,0 18 15,-1-18-15,36 1 16,-18-19-16,1-34 16,-1-1-16,-17 0 15,-1-52-15,-17 34 16,-35-52-1,17 35-15,-35-17 16,36 35-16,-1-18 16,18 35-16,18 18 15</inkml:trace>
  <inkml:trace contextRef="#ctx0" brushRef="#br2" timeOffset="-55283.967">10354 13247 0,'0'0'0,"18"0"16,35-18-16,-36 1 15,54-1-15,-54 18 16,36-18-1,-35 18-15</inkml:trace>
  <inkml:trace contextRef="#ctx0" brushRef="#br2" timeOffset="-55134.559">10478 13247 0,'17'70'0,"-34"-140"0,52 176 16,-35-71-16,17 18 15,1-36-15,0 1 0,-18 0 16,17-1 0</inkml:trace>
  <inkml:trace contextRef="#ctx0" brushRef="#br2" timeOffset="-54816.84">10724 13511 0,'0'0'16,"18"18"-16,0-18 0,-1 0 15,19-18-15,-19 1 16,19-36 0,-19 35-16,-17-17 0,0 0 15,0-1-15,0 1 0,-17 0 16,-1 17-16,0 1 15,18 34 1,-17 1 0,17 17-16,17 18 15,-17-35-15,18-1 0,17 36 16,0-35 0,-17-18-1</inkml:trace>
  <inkml:trace contextRef="#ctx0" brushRef="#br2" timeOffset="-54534.428">11007 13141 0,'35'0'16,"-70"0"-16,70-18 15,-17 18-15,17 0 0,0 18 16,-17-18-16,-1 35 15,1-17-15,0 35 16,-18-36 0,0 36-16,0-35 15,17 0 1,-17-1-16,-17-17 16,-1 0-1,0 0-15,-17 0 16,18 0-1,-1 18-15</inkml:trace>
  <inkml:trace contextRef="#ctx0" brushRef="#br2" timeOffset="-54067.567">10530 13511 0,'18'0'16,"35"0"0,-35-17-16,17 17 15,-17 0-15</inkml:trace>
  <inkml:trace contextRef="#ctx0" brushRef="#br2" timeOffset="-53645.78">11571 13494 0,'18'17'31,"-1"-17"-31,-17 36 16,0-19-16</inkml:trace>
  <inkml:trace contextRef="#ctx0" brushRef="#br2" timeOffset="-53521.375">11518 13811 0,'18'0'31,"-1"0"-15,1-17-16</inkml:trace>
  <inkml:trace contextRef="#ctx0" brushRef="#br2" timeOffset="-53333.371">11871 13564 0,'0'0'0,"35"0"15,-17 0-15,17 0 0,18 0 16,-18 0 0,-17 0-16</inkml:trace>
  <inkml:trace contextRef="#ctx0" brushRef="#br2" timeOffset="-53215.629">11924 13705 0,'18'0'15,"17"0"-15,-18 0 0,54 0 16,-53-17-16,17 17 16</inkml:trace>
  <inkml:trace contextRef="#ctx0" brushRef="#br2" timeOffset="-52581.487">12682 13582 0,'0'0'16,"-17"0"-16,17 18 15,-18-1-15,0 19 0,1 52 16,17-35-16,-18 35 16,18-53-1,18 36-15,-1-36 16,1-17-16,35-1 15,-35-17-15,17-17 16,-17-1-16,-1-35 16,1 35-16,-18 1 15,0-1-15,17 0 0,1 1 16,-18 34-16,35 19 16,-17-1-16,35 18 15,-35-35-15,35-1 16,-18-17-16,0-17 15,-17-1 1,-18-35-16,0 35 16,-18-52-16,0 35 15,-17-36 1,18 36-16,-1-1 0,18-34 16,18 52-16</inkml:trace>
  <inkml:trace contextRef="#ctx0" brushRef="#br2" timeOffset="-52365.99">13247 13264 0,'0'0'16,"35"-17"-16,-17 17 0,17-18 15,0 1 1,-17 17-16,17-18 16</inkml:trace>
  <inkml:trace contextRef="#ctx0" brushRef="#br2" timeOffset="-52208.68">13335 13300 0,'0'53'16,"0"-106"-16,0 123 16,0-34-16,18-19 0,-18 1 15,17 17-15,1-17 16,17-1-16,-17-17 16,-1 0-16</inkml:trace>
  <inkml:trace contextRef="#ctx0" brushRef="#br2" timeOffset="-51936.93">13582 13458 0,'0'-17'16,"18"17"-16,-1-18 16,1 1-16,0-1 15,-1-17-15,-17-1 0,18-17 16,-18 18-1,0 18-15,0-1 16,-18 18-16,18 18 16,-17-1-16,17 18 15,0 18-15,17-35 16,1 17-16,-1-17 16,19 0-16,-19-18 15</inkml:trace>
  <inkml:trace contextRef="#ctx0" brushRef="#br2" timeOffset="-51652.894">13847 13141 0,'35'0'15,"-18"0"-15,19 18 16,-19-18-16,1 35 15,0 0 1,-18 0 0,17-17-16,-17 35 15,0-35-15,0-1 0,0 1 16,0 0-16,0-1 16,-17-17-1,-1 0 16</inkml:trace>
  <inkml:trace contextRef="#ctx0" brushRef="#br2" timeOffset="-51452.793">14217 13688 0,'0'0'16,"71"0"-16,-36-18 0,0 18 16,0-17-16</inkml:trace>
  <inkml:trace contextRef="#ctx0" brushRef="#br2" timeOffset="-50930.112">15381 13582 0,'0'0'16,"35"53"-16,-17-18 0,-36 71 15,1-53 1,-1 17-16,-17-34 16,0-1-16,17 0 0,-17-17 0,-54 17 15,54-35-15,0-17 16,0-19-16,35 1 15,0 0-15,0-1 16,35 1-16,18-18 16,0 53-16,-18 0 0,18 0 15,35 71-15,-53-36 16,36 36-16,-53-36 16,-1-17-16,1 34 15,-18-34 1</inkml:trace>
  <inkml:trace contextRef="#ctx0" brushRef="#br2" timeOffset="-49156.027">15946 13247 0,'17'0'15,"18"0"1,-17 0-16,53 0 16,-54 0-16,19 0 15,-19 0-15,36 0 16,-35 0-16,-36 17 15,1-17 1</inkml:trace>
  <inkml:trace contextRef="#ctx0" brushRef="#br2" timeOffset="-48873.205">15857 13282 0,'0'18'16,"18"-1"-16,-18 54 16,0-18-16,18 0 0,-18 0 15,17 105 1,-17-69-16,0-19 0,0 54 16,0-89-16,0 53 15,0-53-15,18-17 16,0 0-16,-1-1 0,1 1 15,70 17 1,-53-17-16,36 0 16,-36-1-16,18 1 15</inkml:trace>
  <inkml:trace contextRef="#ctx0" brushRef="#br2" timeOffset="-48244.517">16563 13458 0,'-18'0'15,"1"0"1,17 18-16,-18 17 16,0 36-1,18-18-15,0 53 16,0-53-16,0 52 15,18-52-15,0 18 16,-1-36-16,1 0 0,17-17 16,36 0-16,-54-18 15</inkml:trace>
  <inkml:trace contextRef="#ctx0" brushRef="#br2" timeOffset="-47531.046">16933 13406 0,'0'0'15,"-53"-18"-15,36 18 0,-18 70 16,35-17 0,0 0-16,0 0 0,35 71 15,-35-71-15,53 35 16,-36-35-16,1 0 15,-18-18-15,0 0 16,-18-35 0,-17 0-1,17 0-15,1-35 16,-1 17-16,18 1 0,0-36 16,0 35-16,18-17 15,-1 17-15,19 1 16,-1 17-16,-17 0 15,17 17 1,-17-17-16,17 18 16,-35-1-16,0 1 15,0 0 1,-18-18-16,18-18 47,18 0-47,-18 1 15,17-1-15,1 18 16,-18-17-16,18 17 16,17 0-16,-17 0 15,-1 0 1,1 0-16,0 17 16,-18 1-1,0 17 1,17-17-16,-17-1 0,0 1 15,18-18-15,-1 18 0,19-18 16,-19 0-16,1 0 16,0 0-16,-1-18 15,-17 0-15,0-17 16,-17 17-16,-1 1 0,-17-1 16,17 1-16,-17-1 15,17 18-15,1 0 16,34 18-1,1-18 1</inkml:trace>
  <inkml:trace contextRef="#ctx0" brushRef="#br2" timeOffset="-47159.97">17498 13988 0,'0'17'16,"0"-34"-16,17 34 15,1-34 1,-18-1-16,18 18 0,-18-18 16,17-17-16,-17 17 0,0 1 15,0-1-15,18 18 16,0 18 0,-18-1-1,0 1-15,0 0 16,17-36-1,1 18-15,-18-18 16,35-17-16,-17 18 16,-1-1-16,1 18 15,0 0-15,-1 0 0,1 0 16,17 18-16,-17-1 16,0 36-16,-18-35 15,17-1-15,-17 1 16</inkml:trace>
  <inkml:trace contextRef="#ctx0" brushRef="#br2" timeOffset="-46580.747">18591 13423 0,'0'124'16,"0"-54"-16,0 54 15,0-54-15,18-34 16,-18 16-16,0-34 16,0 17-16,0-17 15,0-36 1,18-17 0,-1 17-16,19 1 0,-1 17 15,18 0-15,-18 0 16,0 17-16,36 19 15,-53-1-15,-18 0 16,0-17-16,-53 17 16,17-17-16,-17-18 15,18 0-15,0-18 16,17 18-16,36-35 16,0 17-16</inkml:trace>
  <inkml:trace contextRef="#ctx0" brushRef="#br2" timeOffset="-46275.322">19103 13847 0,'-35'35'16,"70"-70"-16,-88 87 0,35-34 0,1 17 0,-1 18 16,18-35-16,18 17 15,-1-17 1,19-18-16,-19 0 0,1 0 15,17-18-15,0-17 16,-35 17-16,0-35 16,0 36-16,0-36 15,0 35-15,0 36 32,18 52-17,0-52 1,17 0-16,-17-1 15,-1-17-15,1 18 16</inkml:trace>
  <inkml:trace contextRef="#ctx0" brushRef="#br2" timeOffset="-46091.314">19420 13899 0,'-17'18'15,"34"-36"-15,-34 54 0,17-19 16,0 19-16,17-19 16,36 1-1,-17-18-15,-19 0 0,36 0 16,-35-18-16,-18 1 16</inkml:trace>
  <inkml:trace contextRef="#ctx0" brushRef="#br2" timeOffset="-45896.622">19544 13494 0,'0'-18'0,"0"36"16,18-1-16,-1 19 0,1 17 16,-1 52-1,1-52-15,-18 0 0,18 53 16,-18-53-16,17-18 15,1 18 1,0-53-16</inkml:trace>
  <inkml:trace contextRef="#ctx0" brushRef="#br2" timeOffset="-45719.654">19703 13864 0,'0'0'0,"-18"18"0,18 17 15,0 0-15,35 1 16,-17-19 0,17 1-16,-17-18 15,35 0-15,-36 0 16,1-18-16</inkml:trace>
  <inkml:trace contextRef="#ctx0" brushRef="#br2" timeOffset="-45357.246">19967 13988 0,'0'0'0,"18"53"16,-18-18-16,18 71 16,-1-53-16,1 35 15,-1-53-15,1 0 16,-18-17-16,0-36 15,-18-17 1,18 0-16,-17-53 16,17 35-16,-18 0 15,18 0-15,18-71 16,-1 71-16,1 18 16,0 0-16,35 35 15,-36 0-15,1 35 16,-18 0-16,0 18 15,0-35-15,-18 0 16,1-1-16,-1-17 0,0 18 16,1-18-16,-1 0 0,0 0 15,18-18-15,0 1 16</inkml:trace>
  <inkml:trace contextRef="#ctx0" brushRef="#br2" timeOffset="-44985.211">20249 13970 0,'0'18'0,"0"-1"15,18-17 1,0 0 0,-1-17-16,1-1 15,-18 0 1,18 1-1,-1 17 1,1 17 0,0 1-1,-1 0-15,1-18 16,-1 0-16,1 0 16,-36 0-1,18-18 1,-17 18-16,17-18 15,-18 1-15,18-1 16,-17 0-16,17 1 16</inkml:trace>
  <inkml:trace contextRef="#ctx0" brushRef="#br2" timeOffset="-44645.099">20567 14041 0,'18'70'15,"-36"-140"-15,53 175 0,-35-69 0,0-1 16,0 0-16,18 18 16,-18-35-16,-18-18 15,18-18-15,-17-35 16,17 36-1,0-54-15,0 36 16,35-36-16,-17 36 16,34 0-16,-16 17 15,-1 18-15,-17 0 16,-1 18-16,-17-1 16,-17 19-1,-1-19-15,-35 1 16,35-1-16,-34-17 15,34 0-15,18-17 16</inkml:trace>
  <inkml:trace contextRef="#ctx0" brushRef="#br2" timeOffset="-43939.581">20849 13317 0,'18'0'15,"-36"0"-15,71 18 0,-35 0 0,70 87 16,-35-52-16,0 18 16,-18 0-16,36 52 15,-36-52-15,-17 34 16,-18-69-16,0-1 16,0-17-16,-53 34 15,35-34-15,-17-18 0</inkml:trace>
  <inkml:trace contextRef="#ctx0" brushRef="#br2" timeOffset="-43639.883">21855 13758 0,'53'0'15,"-106"0"-15,141 0 0,-35-17 16,70 17-16,-70-18 15,0 18-15,0 0 16,-18 0-16,-35-18 0</inkml:trace>
  <inkml:trace contextRef="#ctx0" brushRef="#br2" timeOffset="-43506.817">22066 13600 0,'0'0'15,"18"88"-15,0-35 0,-18 0 16,17 0-16,-17-1 0,18 19 16</inkml:trace>
  <inkml:trace contextRef="#ctx0" brushRef="#br2" timeOffset="-43132.493">23178 13247 0,'-18'0'0,"0"17"16,1 1-16,-19 70 15,19-35-15,-19-18 16,19 18-16,-1-17 0,0 17 15,18-36-15,18 1 16,0-36 0,-18-17-16</inkml:trace>
  <inkml:trace contextRef="#ctx0" brushRef="#br2" timeOffset="-42916.504">23072 12876 0,'0'18'0,"17"0"16,36 70-16,-35-35 15,35 70 1,-18-70-16,0 53 16,1-53-16,-19 17 15,-17-34-15,0 17 16,0-36-16,-17 1 15,-1-18-15</inkml:trace>
  <inkml:trace contextRef="#ctx0" brushRef="#br2" timeOffset="-42727.97">22878 13741 0,'0'0'0,"70"0"0,1-18 15,-1 18-15,107-18 16,-89 18-16,18-17 16,-18 17-16,0-18 0,-35 18 0,0 0 15,-18 18 1</inkml:trace>
  <inkml:trace contextRef="#ctx0" brushRef="#br2" timeOffset="-42315.715">23178 14076 0,'17'70'16,"-17"-52"-16,0 0 0,0-1 16,18-17-1,-18-17 1,17-19-16,1-17 15,0 18-15,-1-18 16,1 18-16,0 17 16,-1 18-1,-17 18-15,-17 53 16,17-54-16,17 36 16,1-35-1,0-18-15,17-18 16,-18 0-16,19-17 15,-19 18 1,1-1-16,17 18 16,-17 0-16,0 35 15,-18-17-15,17-1 16,-17 19-16,18 17 16,-18-36-16,0 1 15,0 0-15,17-18 0</inkml:trace>
  <inkml:trace contextRef="#ctx0" brushRef="#br2" timeOffset="-41792.564">24218 13388 0,'0'0'0,"18"88"0,-1-17 16,-34 87-16,17-87 15,17 70-15,-17-88 16,36 18-16,-19-54 16,19 1-1,-19-18-15,36-53 16,-17 35-16,-1-52 16,-18-1-1,1 54-15,-18-1 0,18 0 16,-18 36-16,35 17 15,-35-17-15,18-1 16,35 1-16,-36-18 16,1 0-16,17-18 15,-17-17-15,-1-18 16,-34 0-16,17 18 0,-36-53 16,36 53-16,-17-1 15,-1-17-15,18 36 16,-17-19-16,17 19 15</inkml:trace>
  <inkml:trace contextRef="#ctx0" brushRef="#br2" timeOffset="-41598.618">24871 13070 0,'0'0'15,"35"0"-15,0-17 16,36 17-16,-18-18 16,-18 18-16,18 0 15,-35 0-15,-36 0 16</inkml:trace>
  <inkml:trace contextRef="#ctx0" brushRef="#br2" timeOffset="-41442.071">24977 13159 0,'0'0'16,"17"70"-16,1-35 0,0 18 15,-18-35-15,17 0 16,-17-1-16,18 19 16,0-19-16,-1-17 15</inkml:trace>
  <inkml:trace contextRef="#ctx0" brushRef="#br2" timeOffset="-41165.587">25206 13370 0,'18'18'16,"-1"-18"-16,-17-18 15,18 18-15,0-17 0,-1-1 16,1-17-16,-1-18 15,-17 18 1,0-1-16,0 19 0,-17-1 16,17 0-16,-18 18 15,18 18-15,-17-18 0,-1 53 16,18-18-16,0 0 16,18-17-16,-1 17 0,18 1 15,-17-19-15,17 1 16,-17-18-16,0 0 15,-1 0-15</inkml:trace>
  <inkml:trace contextRef="#ctx0" brushRef="#br2" timeOffset="-40854.879">25471 13088 0,'0'0'16,"17"-18"-16,1 1 0,17 17 15,-17-18-15,-1 18 16,1 18-16,0-1 16,-18 36-1,0-35-15,-18 35 16,18-18-16,0 18 16,18 0-1,-18-35-15,17-1 0,1 1 16,0-18-16,-18-18 15,-18 1 1,18-1-16,-35 0 16,17 18-16,-17 0 15,17 0-15</inkml:trace>
  <inkml:trace contextRef="#ctx0" brushRef="#br2" timeOffset="-39846.918">25735 13000 0,'0'0'15,"-17"0"63,34 0 63,1 0-125,-1 0-16,1 0 15,0 0-15,-1 0 0,19 0 16,-19 0-16,1 0 16,0 0-1,-18-18 1,17 18-1,1 0 64,-1 0-48,-17 18-16,18-18 1,-18 18-16,0-1 16,0 1-1,0 35 1,0-36-16,18 54 16,-18-36-16,0 18 0,0 35 15,0-52-15,0 34 16,17-17-16,-17 53 15,0-36-15,18 36 16,-18-53-16,0 0 16,0-18-16,0 36 15,0-36-15,0 0 0,-18 1 16,18-19-16,0 19 16,0-19-16,18-17 15,-18 18-15,18-18 16,-1 18-16,-17-36 31,-35 18-15,0-18-16,-36 36 15,1-18-15,17 18 16,-71 17-16</inkml:trace>
  <inkml:trace contextRef="#ctx0" brushRef="#br2" timeOffset="-36966.479">23036 14482 0,'0'0'0,"53"0"0,88-18 16,-52 18-16,158 0 15,-89 0-15,160 18 16,-142-18-16,159 0 16,-176 0-16,106-18 15,-195 18-15,-17 0 16,-35 0-16,-1-18 0,-34 18 16</inkml:trace>
  <inkml:trace contextRef="#ctx0" brushRef="#br2" timeOffset="-35347.686">11765 15558 0,'18'0'16,"-1"0"-16,19 17 15,-19-17-15,19 0 0,-1 18 16,-17-18-16</inkml:trace>
  <inkml:trace contextRef="#ctx0" brushRef="#br2" timeOffset="-35237.247">11659 15875 0,'0'0'16,"36"18"-16,-1-18 0,53 0 15,-35 0-15,-18-18 0</inkml:trace>
  <inkml:trace contextRef="#ctx0" brushRef="#br2" timeOffset="-34374.482">12471 15469 0,'-18'18'15,"18"17"1,-18 36-16,18-18 15,-17 17-15,17-17 0,0 18 16,-18 52-16,18-70 16,18 35-1,-18-52-15,35-1 16,-17-17-16,-1-18 16,1 0-16,0 0 0,17-36 15,-17 19-15,-1-36 16,-17 35-16,18 0 15,-1 18-15,1 18 16,17 0-16,18 35 16,-35-36-16,17 1 15,18 0-15,0-1 16,-18-34-16,1-19 16,-36 19-16,0-54 15,-18 36 1,-17-18-16,17 18 15,-17-36-15,35 53 16,0 1-16,0-1 0,17 0 16,1 18-1</inkml:trace>
  <inkml:trace contextRef="#ctx0" brushRef="#br2" timeOffset="-34106.534">13194 15152 0,'0'0'16,"35"0"-16,36 0 0,-54-18 16,54 18-1,-53 0-15</inkml:trace>
  <inkml:trace contextRef="#ctx0" brushRef="#br2" timeOffset="-33946.218">13212 15205 0,'17'53'16,"-34"-106"-16,34 141 0,1-35 15,-1-36-15,1 36 16,-18-35-16,35 17 16,-17-35-1,0 18-15</inkml:trace>
  <inkml:trace contextRef="#ctx0" brushRef="#br2" timeOffset="-33651.571">13441 15469 0,'0'0'16,"17"0"-16,1 0 0,-18-17 15,35-19 1,-17 1-16,0 17 0,-1-17 15,-17 0-15,18 17 0,0-35 16,-18 36-16,-18-1 16,18 0-16,-18 18 15,1 18-15,-1 17 16,18-17-16,0 35 16,0-18-1,18 0-15,17 1 16,0-36-16,1 17 0,-19-17 15,54-17-15,-54 17 16</inkml:trace>
  <inkml:trace contextRef="#ctx0" brushRef="#br2" timeOffset="-33373.885">13723 15117 0,'18'-18'0,"-36"36"0,53-36 15,-17 18-15,17 0 0,-17 0 16,35 0-16,-36 18 16,1-1-16,-18 1 0,18-1 15,-18 19-15,0 17 16,0-36-16,-18 19 16,18-19-16,0 18 0,-18-17 15,18 0-15,-17-18 16,-1 0-1,1-18-15,-1 0 16,0 1-16</inkml:trace>
  <inkml:trace contextRef="#ctx0" brushRef="#br2" timeOffset="-33004.807">14023 15804 0,'35'0'16,"0"0"-16,36 0 15,-36 0-15,54-17 16,-54 17-16,-18 0 16</inkml:trace>
  <inkml:trace contextRef="#ctx0" brushRef="#br2" timeOffset="-32038.801">15769 15134 0,'0'18'16,"0"-1"-16,-17 36 0,-19 36 15,1-19-15,17-35 16,-17 18-16,0-17 0,0-1 16,-1 0-16,-34 0 15,34-35-15,1 0 16,17-17-16,18-1 0,36-70 31,17 35-31,35 0 16,-35 53-16,17 0 15,-34 35-15,-1-17 16,0 17-16,-17 1 16,-1-1-16,1 18 15,0-36-15,-18 19 16,17-19-16,1-17 15</inkml:trace>
  <inkml:trace contextRef="#ctx0" brushRef="#br2" timeOffset="-31828.67">16140 15346 0,'-18'17'16,"0"1"-16,-35 35 16,18-18-16,-18 18 15,36-35-15,-1 17 16,0-17-16,18-1 0,-17-17 16,34 0-16</inkml:trace>
  <inkml:trace contextRef="#ctx0" brushRef="#br2" timeOffset="-31610.472">16069 14940 0,'0'0'15,"35"88"-15,-17-52 0,35 87 16,-35-70-1,17 0-15,0 0 0,0 0 16,36 17-16,-36-34 16,0 17-16,-35-36 15,0 1-15</inkml:trace>
  <inkml:trace contextRef="#ctx0" brushRef="#br2" timeOffset="-31356.059">15275 15928 0,'53'0'0,"-106"0"0,141-18 15,71 1-15,-71 17 16,124 0-16,-106 0 15,88 0 1,-106 0-16,-17 0 0,-18 0 16,-18 0-16,-17 17 15,-36 1-15,-35 0 16</inkml:trace>
  <inkml:trace contextRef="#ctx0" brushRef="#br2" timeOffset="-30921.557">15699 16281 0,'0'53'16,"0"-106"-16,0 141 0,0-70 0,0-1 16,0-34-1,17-36 1,1 17-1,0-34-15,-1 35 16,18-1-16,-17 19 16,0 17-1,-1 17-15,-17 1 0,18 35 16,-18-18-16,18 36 16,-18-54-16,35 19 15,-35-19-15,35-17 16,-35-17-16,35-19 15,-35 19-15,36-19 16,-19 19-16,19-1 16,-19 18-16,1 0 15,17 35 1,1 36-16,-36-53 16,0 17-16,0 0 0,0 18 15,-18-35-15,18-1 16</inkml:trace>
  <inkml:trace contextRef="#ctx0" brushRef="#br2" timeOffset="-30264.962">16898 15469 0,'0'0'16,"-18"0"-16,18 18 0,0 53 15,0-1-15,0-17 0,-17 18 16,17-1-16,0 36 16,17-53-16,-17-18 15,18 0-15,35 1 16,-35-36-16,17 0 0,-17-18 16,34-35-16,-34 18 15,-18 17-15,18-17 16,-18 17-16,17 1 15,1 17-15,0 35 16,-1 0-16,1 0 16,35 1-16,-18-19 15,0 1-15,-17 0 16,17-18-16,-17 0 0,0-18 16,-18 0-16,-18-52 15,0 35-15,-17-36 16,17 36-16,1-36 15,17 36-15,0 0 16,0 17 0</inkml:trace>
  <inkml:trace contextRef="#ctx0" brushRef="#br2" timeOffset="-30048.385">17515 15222 0,'0'0'16,"53"0"-16,-35 0 0,35 0 16,-18 0-16,18 0 15,-35 0-15,-1 0 16</inkml:trace>
  <inkml:trace contextRef="#ctx0" brushRef="#br2" timeOffset="-29880.783">17621 15328 0,'0'0'15,"0"53"-15,0-18 0,0-17 16,0 0-16,18-1 0,0 1 15,-18 0-15,35-1 16,-18 1-16,1-18 16,0 0-16</inkml:trace>
  <inkml:trace contextRef="#ctx0" brushRef="#br2" timeOffset="-29591.744">17833 15558 0,'18'0'16,"-36"0"-16,53 0 16,-17 0-16,17-36 15,-17 19-15,-1-1 0,1-17 16,-18 17-16,0-17 0,0-18 16,0 35-16,-18-35 15,1 53-15,-1-17 16,0 17-1,18 17-15,-17 1 0,17 0 16,0 17-16,0 18 16,17-18-16,19 18 15,-1-35-15,18-1 16,-35 1-16,-1-18 16</inkml:trace>
  <inkml:trace contextRef="#ctx0" brushRef="#br2" timeOffset="-29240.281">18098 15240 0,'0'0'0,"17"0"0,1 0 16,-1-18-16,19 18 15,-19 0-15,36-17 16,-35 17-16,0 0 15,-1 17-15,-17 19 16,0-1 0,0-17-16,0 34 15,0-16-15,18 17 16,-18-18-16,17-17 0,-17 17 16,18 0-16,-18-17 15,0-1-15,-18-17 16,1 0-1,-1-17-15,1-1 16,-1 1-16,-35-1 16,35 0-16,1 18 0,-19 0 15,19 0-15</inkml:trace>
  <inkml:trace contextRef="#ctx0" brushRef="#br2" timeOffset="-28722.65">19562 15893 0,'35'17'16,"0"1"-16,71-18 16,-36 0-16,1 0 15,-18 0-15,53-18 16</inkml:trace>
  <inkml:trace contextRef="#ctx0" brushRef="#br2" timeOffset="-28245.811">21237 15434 0,'18'35'16,"0"1"-16,-1 69 16,-17-52-1,0 18-15,0-18 0,-53 53 16,18-53-16,0-18 15,-54 18 1,37-36-16,-19-17 16,36-17-16,17-19 15,18 1-15,0 0 0,53-36 16,-35 36-16,70 0 16,-35 35-16,0-18 15,0 18-15,0 18 0,35 17 16,-53 0-1,0 18-15,-17-35 16,-18 0-16,-18 17 16,1-18-16,-1 1 15</inkml:trace>
  <inkml:trace contextRef="#ctx0" brushRef="#br2" timeOffset="-27701.168">22154 15381 0,'0'0'16,"-17"-18"-16,-1 18 0,1 18 15,-19 35-15,19 0 16,-19 88-16,36-70 16,0-1-16,0 1 0,18-18 15,35 52-15,-18-69 16,18-19-16,-18 19 16,54-19-16,-37-17 15</inkml:trace>
  <inkml:trace contextRef="#ctx0" brushRef="#br2" timeOffset="-27033.612">22631 15416 0,'-36'-35'0,"72"70"0,-89-70 15,18 70 1,17 1-16,0 70 15,18 35-15,18-71 16,0 54-16,-1-71 16,18 35-16,-17-71 15,0 19-15,-18-19 16,0-52 0,-36 0-1,1-18 1,18 18-16,-1-18 15,18 35-15,18 0 16,-1 18-16,1 0 16,-1 0-16,1 18 0,0-18 15,-1 18-15,-17-1 16,-17-17 0,-1-17-1,0-1-15,18-17 16,0 17-1,18 0-15,0 1 16,-1 17-16,36-18 16,-35 1-16,17 17 15,18 0 1,-35 0-16,-18 17 0,17-17 16,-17 18-16,-17 17 15,17-17 1,0 17-16,0-17 0,0-1 15,17 19-15,1-36 16,17 17 0,-17-17-16,0 0 0,17 0 15,-18-17-15,1-1 16,-18 0-16,-18-17 16,1 17-16,-1 1 15,-17-1 1,17 18-16,1 0 0,17-18 15</inkml:trace>
  <inkml:trace contextRef="#ctx0" brushRef="#br2" timeOffset="-26656.616">23089 16016 0,'18'18'0,"-36"-36"0,54 36 31,-36-54-31,17 19 16,-17-36 0,0 35-16,18 1 0,-18-1 15,18 18 1,-18 18-16,0-1 16,17 1-16,-17 17 15,0-17-15,18-1 16,-1-17-16,1 0 15,0-17-15,-1-1 16,1-17-16,0 17 16,-18 1-16,17 17 0,-17-18 15,18 18-15,0 0 16,-18 18-16,17 17 16,1 0-16,-1 18 15,1-35-15,-18-1 16,0 1-16,18 0 15</inkml:trace>
  <inkml:trace contextRef="#ctx0" brushRef="#br2" timeOffset="-25976.338">23954 15399 0,'-18'35'16,"18"0"-16,18 1 16,-18-1-16,17 0 15,-17 18-15,18-18 0,-18 54 16,18-54-16,-18 18 15,0-36-15,-18-17 16,0-17 0,18-1-16,0 0 15,36 1-15,-19-1 16,18 18-16,36 18 16,-36-1-16,18 19 15,-35-19-15,-1 1 16,-17 0-16,-17 17 15,-18-35-15,17 0 0,-17 18 16,17-18-16,-17 0 0,17-18 16,-17 0-1,35 1-15,35-1 16</inkml:trace>
  <inkml:trace contextRef="#ctx0" brushRef="#br2" timeOffset="-25476.409">24518 15787 0,'-53'0'15,"106"0"-15,-123 0 0,34 53 16,36-36 0,0 36-16,18-17 0,17-19 15,-17 1 1,35-18-16,-18 0 15,-17-35-15,-1 17 16,-17-17-16,0-1 16,-17 1-1,-1 17-15,0 1 16,18-1-16,0 36 16,0-1-16,18 19 15,-18-1-15,35 0 16,1-17-16,34 17 15,-52-35-15,35 0 16,-36 0-16,1-35 16,-18 17-16,0 1 15,-18-1-15,1 18 16,-1 0 0,0 18-1,18 17-15,0-17 0,0 17 16,0-18-16,53 19 15,-35-36-15,17 17 16,-17-17-16,17 0 16,0 0-16,1-35 15,-19 35-15,1-35 16,-18 17-16</inkml:trace>
  <inkml:trace contextRef="#ctx0" brushRef="#br2" timeOffset="-25276.523">24977 15663 0,'0'0'0,"-18"-53"15,18 1-15,-18-1 0,1-36 16,17 72-16,0-1 16,0 36-16,17 35 15,1 0-15,0 70 16,-18-35-16,35 53 16,-35-70-1,18-18-15,-1 0 0,-17 0 16,36 0-16,-19-53 15,1 0-15,-1 0 16</inkml:trace>
  <inkml:trace contextRef="#ctx0" brushRef="#br2" timeOffset="-25116.29">25100 15893 0,'-17'17'15,"34"-34"-15,-34 52 16,17-17-16,0-1 0,0 1 15,17-1-15,1 1 0,-1 0 16,19-1-16,-19-17 0,19 0 16,17 0-16,-36 0 15</inkml:trace>
  <inkml:trace contextRef="#ctx0" brushRef="#br2" timeOffset="-24770.955">25312 15963 0,'0'0'0,"17"0"0,1 53 15,-18-18 1,18 1-16,-18-1 0,17 0 0,-17 1 16,0-1-16,0-18 15,0 1-15,0 17 16,-17-35-16,17-17 16,0-1-16,-18 0 15,18-34 1,0 16-16,18-52 15,-18 35-15,17 18 0,1-18 16,17-18-16,-17 54 16,17 17-16,-35 17 15,18 1-15,-18 17 0,0 18 16,-18-18-16,1 1 16,-1-36-1,-17 17-15,17-17 16,18-17-1,0-1-15,35 0 16</inkml:trace>
  <inkml:trace contextRef="#ctx0" brushRef="#br2" timeOffset="-24342.065">25612 15963 0,'0'0'0,"0"18"0,0-1 31,17-17 1,-17-17-17,18-1-15,-18 1 16,18 17 0,-1-18-16,1 18 15,0 0 1,-1 0-16,18 18 15,-17-18-15,0 0 16,-18 17 15,-18-17-31,18 18 16,0-1 0,35-17-1,-17 0 1,0 0-16,-1-17 15,-17-1 1,-17 1-16,17-1 16,-18 0-16,18 1 15,0-1-15,-18 18 16,36 0 0</inkml:trace>
  <inkml:trace contextRef="#ctx0" brushRef="#br2" timeOffset="-24025.136">25964 16140 0,'0'0'15,"0"53"-15,0-36 0,0 1 0,18-1 16,0-17 0,-1 0-1,-17-17-15,0-36 16,18 18-16,-18 17 0,0-17 15,18-18-15,-1 17 16,1 19-16,17-18 16,-17 35-1,-1 17-15,1 18 16,-18-17-16,0 0 16,-18-1-16,1 1 0,-1 0 15,-17-18-15,17 0 16,-17-18-1,35 0-15,0 1 16</inkml:trace>
  <inkml:trace contextRef="#ctx0" brushRef="#br2" timeOffset="-23768.997">26141 15311 0,'17'-36'0,"-34"72"16,70-72-16,-18 36 0,36 36 15,-18-1 1,-1 18-16,1 17 0,36 89 16,-54-88-16,-18 87 15,-17-105-15,0 0 16,-17-18-16,-36 36 15,35-53-15,-17-1 16,0-17-16,-1 18 0</inkml:trace>
  <inkml:trace contextRef="#ctx0" brushRef="#br2" timeOffset="71310.287">11924 17145 0,'0'18'16,"35"-18"0,0 0-16,1 0 15,-1 0-15,36-18 16,-1 18 0,-35 0-16,1 18 0,-19-1 15</inkml:trace>
  <inkml:trace contextRef="#ctx0" brushRef="#br2" timeOffset="71422.852">12047 17427 0,'0'0'16,"89"0"-16,-37-17 0,72-19 16,-71 19-1</inkml:trace>
  <inkml:trace contextRef="#ctx0" brushRef="#br2" timeOffset="72628.113">13194 16845 0,'-18'0'0,"1"18"16,-19-1-1,19 19-15,-1-1 16,0 18-16,1 53 16,17-36-16,17 71 15,-17-70-15,36 52 16,-19-70-16,36 18 15,-35-36-15,35 0 16,-36-35-16,36 0 16,-35-17-1</inkml:trace>
  <inkml:trace contextRef="#ctx0" brushRef="#br2" timeOffset="73195.151">13564 16969 0,'0'0'0,"0"17"31,0 19-16,0-1-15,18 0 0,-18 53 16,18-35-16,-18 35 16,0-52-16,0 34 15,0-52-15,0 17 16,0-17-16,17-1 16,-17 1-16,18-18 15,-18-18 1</inkml:trace>
  <inkml:trace contextRef="#ctx0" brushRef="#br2" timeOffset="73441.304">13935 17268 0,'0'0'15,"17"0"-15,1-17 0,17 17 16,-17-18-16,17 18 16,-17 0-1,17-17-15,-35-1 16</inkml:trace>
  <inkml:trace contextRef="#ctx0" brushRef="#br2" timeOffset="74196.766">14852 16916 0,'0'-18'31,"18"18"-31,-18 18 16,0-1-1,-18 19-15,18-1 16,-18-17-16,1 17 0,-19-18 16,1 1-16,0 0 15,17-18-15,1 0 16,-1 0-16,0-18 15,18 0-15,0 1 0,18-1 16,-18 1-16,35-1 16,-17 18-16,17 0 15,0 0-15,-17 18 0,17 34 16,-17-34 0,17 17-16,-17-17 15,0 0-15,-1-18 16</inkml:trace>
  <inkml:trace contextRef="#ctx0" brushRef="#br2" timeOffset="74407.829">15134 16969 0,'-35'17'0,"17"1"16,1 0-16,-19 34 16,19-34-16,-1 0 0,18-1 15,0 1-15,18-18 16,-18-18 0</inkml:trace>
  <inkml:trace contextRef="#ctx0" brushRef="#br2" timeOffset="74608.373">15117 16686 0,'0'0'0,"0"36"16,0-1-16,17 0 16,1 53-16,-1-52 15,1-1-15,0 0 16,17 18-16,0 0 15,-17-35-15,-18-1 16,0 19-16</inkml:trace>
  <inkml:trace contextRef="#ctx0" brushRef="#br2" timeOffset="74849.525">14534 17304 0,'0'0'0,"-17"17"0,34-17 16,54 0-1,-18-17-15,17 17 16,19-18-16,-1 18 16,0-18-16,0 18 0,71 0 15,-106 0-15,17 18 16,-34 0-16,-19-18 15,-34 35-15,-1-17 16</inkml:trace>
  <inkml:trace contextRef="#ctx0" brushRef="#br2" timeOffset="75302.833">14870 17657 0,'0'0'16,"0"52"-16,-18-16 0,18 17 15,0-36-15,0 1 16,18-18-16,-18-18 16,17 1-16,1-36 15,-18 35-15,18-52 16,-1 52-16,1 0 15,-1 18-15,1 0 16,0 18-16,-1 35 16,-17-36-16,18 36 15,0-35 1,-1 0 0,-17-36-16,18 0 15,0 1-15,-18-1 16,17 0-16,1-17 15,-1 35-15,1-17 16,0 34-16,-1 1 16,-17-1-16,18 1 15,0 35 1,-18-18 0,0-17-16,17 0 15,1-18-15</inkml:trace>
  <inkml:trace contextRef="#ctx0" brushRef="#br2" timeOffset="75581.713">15469 16951 0,'0'-18'0,"53"18"16,-17 0-16,34 53 16,-17-17-16,18 87 15,-36-70-15,18 88 16,-53-88-16,0 18 0,-18 34 16,0-52-1,1 0-15,-36 0 16,-18-35-1</inkml:trace>
  <inkml:trace contextRef="#ctx0" brushRef="#br2" timeOffset="76326.694">16263 17110 0,'0'-18'16,"0"36"-16,-18-36 0,18 36 16,0 17-1,0 18-15,0-18 16,0 53-16,0-52 15,18-19-15,-18 19 0,18-19 16,17 1 0,-17-18-16,35 0 15,-36-18-15,1 18 0,17-35 16,-17 35-16,-1 0 16,1 18-1,17 17-15,-17-35 16,35 35-1,-36-35-15,19 0 16,-19 0-16,19-17 16,-19-1-16,-17-35 15,0 18-15,-17 17 0,-19-53 16,19 36 0,-1 0-16,18 17 15,0 1-15,18 17 16,-1-18-16</inkml:trace>
  <inkml:trace contextRef="#ctx0" brushRef="#br2" timeOffset="76576.551">16986 16757 0,'18'0'16,"17"0"0,-17 0-16,-1 0 0,1-18 15,0 18-15,-1 0 16,-34 0-1</inkml:trace>
  <inkml:trace contextRef="#ctx0" brushRef="#br2" timeOffset="76766.761">16986 16792 0,'0'0'15,"-17"53"-15,17-18 0,0-17 16,17 35-1,-17-18-15,0-17 16,18 0-16,-18-1 0,35 1 16,-17-18-16,35 0 15,-36 0-15,1 0 16</inkml:trace>
  <inkml:trace contextRef="#ctx0" brushRef="#br2" timeOffset="77066.829">17268 17004 0,'18'0'15,"0"0"1,17-35-16,-35 17 16,18-17-16,-1 17 15,-17-35 1,0 18-16,0 17 0,-17-17 15,17 17-15,-18 18 16,18 18 0,0 35-16,0 0 15,18-36-15,-18 19 16,17-1-16,1-17 0,17-1 16,-17 1-16,0-18 15,-1 0-15,-17-18 16</inkml:trace>
  <inkml:trace contextRef="#ctx0" brushRef="#br2" timeOffset="77327.926">17515 16722 0,'18'0'16,"0"0"-16,-1 0 15,1 0 1,0 17-16,-1 1 0,19-18 0,-1 35 15,-18 1-15,19-1 16,-36 0-16,17 0 16,-34 1-16,17-19 15,-18 19 1,-35-1 0,18-35-1,17 0-15,1 0 0</inkml:trace>
  <inkml:trace contextRef="#ctx0" brushRef="#br2" timeOffset="77632.849">18697 17216 0,'0'0'15,"53"0"-15,-18 0 0,71 0 16,-53 0-16,71 0 16,-54 0-16,36 0 15</inkml:trace>
  <inkml:trace contextRef="#ctx0" brushRef="#br2" timeOffset="78095.765">20214 16969 0,'35'17'16,"-70"-34"-16,70 52 0,-17 35 16,-18-17-1,0 0-15,-18 18 0,-17-18 16,-18 53-1,18-71-15,-36 18 0,36-36 16,-35-17-16,52-17 16,0-1-16,18 1 15,0-19-15,36-17 16,-1 36-16,0 17 0,18-18 16,53 36-16,-18 17 15,-53-17-15,36 35 16,-53-36-16,17 36 15,-35-35 1</inkml:trace>
  <inkml:trace contextRef="#ctx0" brushRef="#br2" timeOffset="78523.79">21255 16775 0,'0'0'0,"-35"-18"16,17 18-16,-17 35 15,-1 1-15,-17 105 16,36-53-16,17-18 15,-18 19-15,18-19 0,35 71 16,-17-70-16,53 35 16,-36-71-16,18-17 15,53-1-15,-71-17 16,18-17-16</inkml:trace>
  <inkml:trace contextRef="#ctx0" brushRef="#br2" timeOffset="79263.488">21696 16969 0,'0'0'16,"-35"-36"-16,35 19 16,-36 17-16,36 17 15,-17 54-15,17-18 16,0 0-16,0 0 0,0 0 15,35 52-15,-35-69 16,18-1-16,-1 18 0,-17-18 16,18 36-1,-18-54-15,0 1 0,0 0 16,-18-18-16,1 0 16,-1-36-16,0-17 15,1 36-15,-1-36 16,0 35-1,18 1-15,0-1 16,36 18-16,-19-18 16,1 18-16,0 0 0,17 18 15,-18-18-15,1 18 16,0-18 0,-18 17-16,0 1 15,-18-18 1,0-18-1,18 1 1,0-1-16,18 18 16,0-18-16,-1 18 15,1 0 1,0 0-16,-1 0 0,1 0 16,0 0-1,-1 0-15,1 0 31,0-17-31,-18 34 16,17 1 0,1 0-1,-18 17-15,17-35 0,1 18 16,0 17 0,-1-18-16,1-17 0,0-17 15,-18-1 1,17 18-16,-17-17 15,-17-1-15,17 0 0,-36-17 16,19 17-16,-1 1 16,0 17-16,36 0 15</inkml:trace>
  <inkml:trace contextRef="#ctx0" brushRef="#br2" timeOffset="79647.218">22207 17463 0,'-17'17'16,"17"-34"-1,17-19 1,-17 19 0,36-19-16,-36 19 15,17 17-15,1 0 16,0 17-16,-18 1 15,0 0-15,17-1 0,-17 36 16,0-35 0,18-1-16,-1-17 15,1-17-15,0-1 16,-1 1-16,19-19 16,-19 19-16,1-19 15,0 36-15,-1-17 16,19 17-16,-19 17 15,1 1-15,-1 17 16,1 1-16,0-19 16,-1 18-16,1-17 15,0 0 1,-1-18-16</inkml:trace>
  <inkml:trace contextRef="#ctx0" brushRef="#br2" timeOffset="80254.209">23319 16722 0,'0'0'16,"0"88"-16,0-35 0,35 70 15,-17-70 1,34 53-16,-34-53 15,17 17-15,-35-52 16,18 0-16,-18-36 16,18-35-1,-1 18 1,1 17-16,35 1 16,-18 17-16,18 35 15,-35 0-15,17 18 16,-35-18-16,-18 1 15,1-19-15,-36 1 16,35-18-16,-17 18 16,17-18-16,1-18 15</inkml:trace>
  <inkml:trace contextRef="#ctx0" brushRef="#br2" timeOffset="80552.958">24007 17216 0,'0'0'16,"-36"35"-16,1 0 0,0 18 15,35-35-15,0 17 16,17-17-16,19-18 16,-19 0-16,19 0 15,-19-18-15,18 0 0,-17 1 16,0-1-16,-18-17 0,0 17 0,0-17 15,-18 17 1,18 1-16,-18 17 16,1 0-16,17 17 15,17 36 1,-17-35-16,18-1 0,17 1 0,-17 17 16,53-17-1,-36-18-15</inkml:trace>
  <inkml:trace contextRef="#ctx0" brushRef="#br2" timeOffset="80725.462">24342 17251 0,'-18'53'16,"36"-106"-16,-36 123 15,18-34 1,18-19-16,35 1 15,-18-18-15,18 0 16,-36 0-16</inkml:trace>
  <inkml:trace contextRef="#ctx0" brushRef="#br2" timeOffset="80931.347">24500 16880 0,'0'0'0,"0"53"16,18 0-16,0 0 16,17 53-1,-17-35-15,-1 34 16,1-69-16,17 52 16,-17-70-16,-1-1 15,1-17-15</inkml:trace>
  <inkml:trace contextRef="#ctx0" brushRef="#br2" timeOffset="81115.506">24694 17268 0,'-35'0'16,"18"18"-1,17 0-15,0 17 16,52-17-16,1 17 15,18-17 1,-53-18-16,34 0 16</inkml:trace>
  <inkml:trace contextRef="#ctx0" brushRef="#br2" timeOffset="81487.886">25012 17445 0,'0'0'0,"18"194"15,-1-141-15,19 53 16,-19-53-16,1-36 16,-1 1-16,1-1 0,-18-34 15,-18-54 1,1 18-16,-1 0 15,-17-88-15,17 53 16,1-71 0,17 89-16,0 17 0,0 35 15,35 1-15,18-1 16,-18 36-16,0-1 16,-17 19-16,0-19 0,-1 54 15,-17-54-15,-35 19 16,17-19-16,-35-17 15,36 0 1,-1 0-16,18-17 16</inkml:trace>
  <inkml:trace contextRef="#ctx0" brushRef="#br2" timeOffset="81866.857">25347 17339 0,'0'-18'16,"18"1"0,-1-1-1,1 0 1,0 18 0,-1 18-1,1-18 1,-18 18-1,18-18-15,17 0 16,0 17-16,-17-17 16,-18 18-1,0 0-15,0-1 0,0 1 32,17-36-17,1 1 1,-18-1-16,0 0 15,0 1-15,0-1 16,-18 18 0,1 0-16</inkml:trace>
  <inkml:trace contextRef="#ctx0" brushRef="#br2" timeOffset="82233.548">25735 17410 0,'18'70'15,"-18"-35"-15,17 18 0,1 36 16,-18-54-16,18 18 16,-1-53-1,-34-18 1,17 0-16,-18-70 15,18 53-15,-18-18 16,18 0-16,18 18 0,0-18 16,-1 18-16,36-18 15,-35 35-15,52 18 16,-52 0-16,17 0 16,-35 18-16,-17-1 15,-1 1-15,-52 0 16,34-1-16,-34 1 15,52-18-15,0 0 16</inkml:trace>
  <inkml:trace contextRef="#ctx0" brushRef="#br2" timeOffset="82487.87">26053 16651 0,'0'0'15,"53"0"-15,-36 0 0,18 0 16,54 71-16,-19-18 16,18 88-1,-52-71-15,-1 71 16,-35-70-16,-18-18 0,1 35 15,-19-53-15,1 1 16,0-19-16,-18 19 0,0-19 16</inkml:trace>
  <inkml:trace contextRef="#ctx0" brushRef="#br2" timeOffset="84023.486">12982 17815 0,'-17'0'15,"17"18"-15,0 0 16,0-1-16,-18 18 16,18-17-16,0 0 15,0-1 1,18-17 0,-18 18-16,17 0 15,1-1 1,0 1-16,-1-18 15,18 18-15,18-18 16,-17 0-16,-1 17 16,0-17-16,0 0 0,18 0 15,0 0-15,0 0 0,0 0 16,0 18-16,53-18 0,-71 0 16,53 0-1,-35 0-15,0 18 0,0-18 16,35 0-16,-35 17 15,0-17-15,53 0 16,-71 0-16,18 0 0,35 0 16,-35 0-16,35 18 15,-52-18 1,52 17-16,-35-17 16,35 18-16,-53-18 15,54 18-15,-54-18 16,18 0-16,0 0 15,0 0-15,-1 0 0,1 0 16,71 0-16,-71-18 16,70 18-16,-70-18 15,0 18-15,18 0 0,17 0 16,-53 0-16,18 0 16,-18 0-1,1 0-15,-19 0 16,18-17-1,-17 17-15,0-18 16,-18 1-16,17-1 0,-17 0 16,0-17-1,-17 17-15,-1-17 16,0 17-16</inkml:trace>
  <inkml:trace contextRef="#ctx0" brushRef="#br2" timeOffset="98588.224">14129 18397 0,'-18'0'0,"36"0"16,-1 0 15,1 0-15,0 0 15,-36 18 78,0-18-93,1 18-16,-1-1 0,-17-17 16,17 18-1,-17 0-15,17-18 0,-17 17 16,17 1-16,1-18 0,-1 0 0,36 0 62,-1 0-62,1 0 16,0 17-16,-1-17 16,19 18-16,-19-18 0,1 18 15,35-18 1,-18 17-16,-17 1 16,-1-18-16,19 18 15,-19-18 1,-17-18-1</inkml:trace>
  <inkml:trace contextRef="#ctx0" brushRef="#br2" timeOffset="99500.772">14570 18415 0,'0'18'109,"0"-1"-93,0 1-16,0 17 0,-18-17 0,18 17 15,0 0-15,0-17 16,0 17-16,0-17 0,0 35 15,0-35-15,18 17 16,-18-18 0,17-17-16</inkml:trace>
  <inkml:trace contextRef="#ctx0" brushRef="#br2" timeOffset="108620.307">16422 17956 0,'17'18'15,"-17"0"1,18-18 0,0 17-1,-1-17-15,1 0 16,17 0-16,18-17 16,-18 17-1,1 0 1,-19 0-16,19 0 15,-19 0-15,1 0 0,0 17 16,17 1-16,-17-18 16,17 18-1,-18-18-15,19 0 16,-19 0 0,36 0-16,-17-18 15,-19 18-15,18-18 0,1 1 16,-19 17-16,1 17 15,0-17 1,-1 18-16,1 0 0,0-18 16,-1 17-16,1 1 15,-1-18-15,1 0 16,0 0 0,-1 0-16,1 0 15,-18 18 1,18-18-16,-18 17 0,35-17 15,0 0-15,-17 0 16,17 0-16,-17 0 0,52 0 16,-34 0-16,34-17 15,-52 17 1,17 0-16,36 0 16,-54 0-16,54 0 15,-54 17-15,19-17 16,34 0-16,-34 0 0,-1 0 15,35 0 1,-34 0-16,17-17 16,-18 17-16,35-18 15,-34 18-15,34 0 16,-52 18-16,35-1 16,-18-17-16,18 18 15,-18-1-15,1-17 16,-1 0-16,35 0 15,-34 0-15,-1-17 0,18 17 16,-18-18-16,36-17 16,-36 35-16,53-35 15,-53 35-15,18-18 16,-17 18-16,-1 0 0,-17 0 0,35 35 16,-18-35-1,18 36-15,-36-36 16,1 17-16,17-17 0,-17 0 15,52 0 1,-52 0-16,17 0 0,1 0 16,52-17-16,-53-1 15,36 0-15,-18 18 16,-18 0-16,35 0 16,-34 18-16,17 0 15,-36-1-15,36 1 16,-35-1-16,52 1 15,-52-18-15,53 0 16,-36 0-16,0 0 16,36 0-1,-36 0-15,18-18 0,17 18 16,-34-17-16,17 17 16,-18-18-16,0 18 0,0 0 15,36 18-15,-36-1 16,18 1-1,-18 0-15,18 17 16,-35-17-16,53-1 16,-36-17-16,53 0 15,-53 0-15,71-17 16,-71 17-16,18-18 0,18 0 16,-18 18-1,17-17-15,-34 17 16,17 17-16,-18 1 15,0 0-15,-17-1 0,17-17 16,18 36 0,-35-19-16,17-17 0,0 18 0,0-18 15,1 17-15,-1-17 16,0 0-16,36 0 16,-18 0-16,0-17 0,35-1 15,-35 18-15,35-17 16,-35-1-1,35 18-15,-53 0 16,1 0-16,52 0 16,-53 0-16,36 0 15,-36 0-15,36 0 16,-36 0-16,53-18 16,-53 18-16,71-35 15,-53 35-15,35-18 16,-53 1-16,71 17 15,-70 0-15,34 0 16,-35 0-16,36 0 16,-36 17-1,36-17-15,-36 0 16,0 0-16,18 0 0,-17 0 16,34 0-16,-35 0 15,36 18-15,-36-18 16,36 0-16,-18 18 15,17-1 1,-34-17-16,16 0 0,1 18 16,0-18-16,71 0 15,-54 0-15,54 0 16,-54 0-16,89-18 16,-88 18-16,17 0 15,-18 0-15,19 18 0,87-18 16,-88 18-16,89-18 15,-89 0-15,71 0 16,-107-18-16,37 0 16</inkml:trace>
  <inkml:trace contextRef="#ctx0" brushRef="#br2" timeOffset="122234.283">22207 17903 0,'-17'0'16,"-1"0"-16,-17 0 15,17 0 1,1 0-16,-1 0 16,36 0-1,17 18 1,53-18-1,-53 0-15,89 0 16,-36 0-16,124-18 16,-89 18-16,18-17 15,177 17-15,-142 0 16,177 0-16,-177 0 16,1 0-16,158 0 15,-194 0-15,123 0 16,-175 0-16,17 0 15,-54 0-15,-34 0 16</inkml:trace>
  <inkml:trace contextRef="#ctx0" brushRef="#br2" timeOffset="125476.784">16492 17692 0,'0'-18'15,"0"36"1,18-18 0,17-18-16,1 18 15,16 0-15,72 0 16,-53 0-16,70 0 16,-71 0-16,1 0 0,-1 0 15,1 0-15,-18 0 16,0 0-16,35 0 15,-70 0-15,17 18 16,-35-1-16</inkml:trace>
  <inkml:trace contextRef="#ctx0" brushRef="#br2" timeOffset="136342.639">3616 15734 0,'-18'0'16,"18"18"-16,18-18 62,17 0-46,1 0-16,52 0 15,-35 0-15,0-18 16,17 18-16,1-18 0,17 18 16,0-17-16,18 17 0,17-18 15,18 0-15,18 1 16,194-36-16,-177 35 0,195-35 15,-177 53 1,141-17-16,-176 17 16,176-18-1,-176 18-15,17 0 0,-17-18 16,-18 18-16,141 0 16,-17 0-1,-159 0-15,17 18 0,-88-18 16,-35 18-16,-53 17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">2787 3175 0,'-18'-35'15,"36"70"-15,-71-70 0,0 52 16,35 19-16,-17 17 15,18-1-15,-1 107 16,18-88-16,18-1 0,-1 1 16,36 35-16,-18-71 15,36 18-15,-36-35 16,1 17-16,-19-18 16</inkml:trace>
  <inkml:trace contextRef="#ctx0" brushRef="#br0" timeOffset="1184.169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">3792 3069 0,'0'0'0,"18"-17"16,35 17 0,-18 0-16,-17 0 15,17-18-15,-17 18 0,-1 0 0,1 0 16,0 0 0,-18-18-16</inkml:trace>
  <inkml:trace contextRef="#ctx0" brushRef="#br0" timeOffset="1685.294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">4251 2999 0,'0'0'0,"0"-18"16,18 18-16,-1 0 15,19 0 1,-19 18-16,1-1 0,-1-17 15,19 53 1,-19-35-16,-17-1 16,0 19-16,18-19 0,-18 36 15,0-35-15,0 0 16,-18-1-16,1-17 31,-1 0-31,0 0 16,1 0-1,17 18-15</inkml:trace>
  <inkml:trace contextRef="#ctx0" brushRef="#br0" timeOffset="2629.93">4692 3634 0,'0'35'0,"0"-70"0,0 88 16,-18-18-16,1 0 0,-1 0 16,-53 36-1,54-18-15,-18-36 0,17 19 16,-17-19-16</inkml:trace>
  <inkml:trace contextRef="#ctx0" brushRef="#br0" timeOffset="3536.879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">5521 3069 0,'0'53'0,"0"-18"16,0 1-16,0-1 15,0-17-15,18 34 16,-1-52-16,1 18 0,0-18 16,34 18-1,-16-36-15,-19 18 16,-17-18-16</inkml:trace>
  <inkml:trace contextRef="#ctx0" brushRef="#br0" timeOffset="4142.206">5768 3140 0,'0'35'16,"0"-17"-16,18-1 16,-18 1-16,0 0 15,17-18-15,-17 17 0,18-17 16</inkml:trace>
  <inkml:trace contextRef="#ctx0" brushRef="#br0" timeOffset="4460.864">5891 2963 0,'18'-17'31,"17"17"-31,-17 0 16,0 0-16,17 35 15,-17-17-15,17 35 16,-35-36-16,17 18 16,1 1-16,-18-19 15,0 19-15,0-19 16,0 1-16,0 0 15,-18-18 1,1 0-16,-1 0 16,1-18-1,-1 36 1</inkml:trace>
  <inkml:trace contextRef="#ctx0" brushRef="#br0" timeOffset="4691.43">6332 3687 0,'0'35'16,"0"-18"-16,-17 19 15,-1-19-15,0 19 0,18-19 0,-17 1 16,-18 35 0,35-36-16,-18 1 0,0 0 15</inkml:trace>
  <inkml:trace contextRef="#ctx0" brushRef="#br0" timeOffset="4897.962">6650 3704 0,'0'0'0,"18"0"31,-1 0-15,1 0-1</inkml:trace>
  <inkml:trace contextRef="#ctx0" brushRef="#br0" timeOffset="5027.81">6897 3687 0,'0'0'0,"17"0"16,-17-18-1,18 18-15</inkml:trace>
  <inkml:trace contextRef="#ctx0" brushRef="#br0" timeOffset="5171.801">7108 3669 0,'0'0'0,"18"0"16,-18-18-16,18 18 15,-1 0 17</inkml:trace>
  <inkml:trace contextRef="#ctx0" brushRef="#br0" timeOffset="5684.18">7638 3687 0,'0'-18'0,"17"36"15,-17-1-15,0 1 16,0 35-1,-17-36-15,-19 36 16,1-17-16,0-1 0,-18 0 16,35-17-16</inkml:trace>
  <inkml:trace contextRef="#ctx0" brushRef="#br0" timeOffset="6466.93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">9719 3563 0,'0'18'16,"0"-36"-16,-18 71 0,-17 0 16,0-18-16,-18 18 15,35-35 1,-17-1-16,17 1 0</inkml:trace>
  <inkml:trace contextRef="#ctx0" brushRef="#br0" timeOffset="8968.715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">10866 2734 0,'0'-18'16,"0"36"-16,0 0 15,0 17 1,-18 0-16,18-17 0,0 35 16,0-18-16,18 0 15,-1-35-15,1 18 16,17-18-16,0-18 15,-17 18-15,0 0 16,-18-17-16,0-1 16</inkml:trace>
  <inkml:trace contextRef="#ctx0" brushRef="#br0" timeOffset="10204.191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">11501 2558 0,'0'-18'0,"0"0"16,17 18 0,1 36-1,-1-19 1,1 36-16,0-18 0,35 71 15,-36-35-15,36 88 16,-17-71-16,-1 71 16,-18-71-16,1 53 15,-18-88-15,-35 53 16,0-53 0,-71 52-16,53-52 15,-35 0-15</inkml:trace>
  <inkml:trace contextRef="#ctx0" brushRef="#br0" timeOffset="11822.441">12594 3175 0,'18'0'15,"-1"0"1,19 0-16,34-18 16,-52 18-16,17 0 15,-17 0-15,17 18 16</inkml:trace>
  <inkml:trace contextRef="#ctx0" brushRef="#br0" timeOffset="11961.436">12629 3422 0,'71'0'0,"-142"0"0,177 0 16,-70 0-16,-1 0 0,0 0 15,0-18-15,1 18 16</inkml:trace>
  <inkml:trace contextRef="#ctx0" brushRef="#br0" timeOffset="12601.644">13511 2575 0,'0'18'31,"0"52"-15,18-17-16,-18 0 16,18 53-16,-1-71 15,-17 18-15,18-17 0,17 17 16,-17-18-16,-18 0 0,18-17 16,-18 17-16</inkml:trace>
  <inkml:trace contextRef="#ctx0" brushRef="#br0" timeOffset="12772.598">13441 3281 0,'70'0'16,"-140"0"-16,176 0 0,-36 0 0,54-18 16,-54 18-16,1-17 15,-18-1-15,0 0 0,35 18 16,-71 0-16</inkml:trace>
  <inkml:trace contextRef="#ctx0" brushRef="#br0" timeOffset="13207.986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">15099 3810 0,'18'-18'15,"-36"36"-15,53-36 0,-17 18 16,-1 0-16</inkml:trace>
  <inkml:trace contextRef="#ctx0" brushRef="#br0" timeOffset="15442.883">15258 3898 0,'17'0'15,"1"0"-15,35 0 16,-36 0-16,1-17 16,0 17-16,-18 17 15</inkml:trace>
  <inkml:trace contextRef="#ctx0" brushRef="#br0" timeOffset="15551.904">15293 4022 0,'0'0'15,"35"17"-15,-17-17 0,17 0 16,-17 0-16,17 0 16</inkml:trace>
  <inkml:trace contextRef="#ctx0" brushRef="#br0" timeOffset="15703.044">15699 3986 0,'35'53'16,"-70"-106"-16,70 142 0,-17-54 16,-18-17-16,17-1 0,1 18 0,-18-17 15,0 0-15</inkml:trace>
  <inkml:trace contextRef="#ctx0" brushRef="#br0" timeOffset="16355.719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">17198 2452 0,'0'-18'0,"0"36"16,-18-1-1,1 36-15,-1 0 0,18 18 16,-18-1-16,18-17 0,0 88 15,0-88-15,53 71 16,-35-71-16,17-18 16,0 0-16,-17 1 15,17-19-15,1-17 16,-19 0-16</inkml:trace>
  <inkml:trace contextRef="#ctx0" brushRef="#br0" timeOffset="17705.562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">17815 2293 0,'-17'53'15,"34"-106"-15,-34 141 0,17-52 0,0-1 16,17 18-16,-17-18 0,53 53 15,-35-53 1,17 1-16,-17-19 0,17 1 16,-17 0-16,-1-1 15,1-17-15</inkml:trace>
  <inkml:trace contextRef="#ctx0" brushRef="#br0" timeOffset="18451.793">18080 2611 0,'0'0'16,"0"35"-16,0 0 0,18-35 0,-18 18 15,17-1-15</inkml:trace>
  <inkml:trace contextRef="#ctx0" brushRef="#br0" timeOffset="18601.968">18115 2434 0,'0'-17'0,"-17"17"16</inkml:trace>
  <inkml:trace contextRef="#ctx0" brushRef="#br0" timeOffset="18823.405">18239 2311 0,'0'0'0,"17"0"15,1 17-15,0 36 16,-1-17-16,1 34 15,-1-35 1,-17 36-16,0-53 16,0 34-16,-17-34 15,-1-18-15,1 18 0</inkml:trace>
  <inkml:trace contextRef="#ctx0" brushRef="#br0" timeOffset="19246.959">18538 3140 0,'0'17'0,"0"36"15,0-35-15,0 17 16,-17 0-16,17-17 16,-18 0-16,1-1 15</inkml:trace>
  <inkml:trace contextRef="#ctx0" brushRef="#br0" timeOffset="20055.094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">19368 2399 0,'0'0'16,"0"-35"-16,0 17 0,-18 18 16,18 53-1,0 0 1,0-18-16,0 18 0,0-18 15,18 18-15,-1-18 16,1 1-16,-1-1 0,36 18 16,-35-53-16,17 18 15,-17-36-15,0 0 16</inkml:trace>
  <inkml:trace contextRef="#ctx0" brushRef="#br0" timeOffset="20471.157">19597 2663 0,'0'0'15,"0"18"-15,17 0 0,1-18 0,-18 17 16,18-17-16</inkml:trace>
  <inkml:trace contextRef="#ctx0" brushRef="#br0" timeOffset="20615.541">19597 2452 0,'0'0'16,"-18"0"-16,36 0 16,-1-18-1</inkml:trace>
  <inkml:trace contextRef="#ctx0" brushRef="#br0" timeOffset="20825.867">19597 2452 0,'0'0'0,"123"88"0,-105-70 15,0-1-15,-1 36 16,1-35-16,-18 17 16,-18-17-16,1 17 15,-1-17-15,0-1 16</inkml:trace>
  <inkml:trace contextRef="#ctx0" brushRef="#br0" timeOffset="21250.997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">21202 3087 0,'18'0'15,"35"0"1,-18 0-16,18 0 0,53 0 15,-54 0-15,37-18 16,-36 18-16,-36 0 16,1-17-16</inkml:trace>
  <inkml:trace contextRef="#ctx0" brushRef="#br0" timeOffset="24086.106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">22560 1887 0,'53'53'16,"-18"0"-16,1 0 0,52 88 16,-35-53-16,17 89 15,-17-89-15,35 53 16,-35-70-16,36 17 16,-54-70-16,35 34 15,-52-34 1,0-18-16</inkml:trace>
  <inkml:trace contextRef="#ctx0" brushRef="#br0" timeOffset="25158.106">22190 3404 0,'70'0'15,"-17"0"-15,18 0 0,17 0 16,18 0-16,0 0 0,141 0 16,-124 0-16,1 0 15,-1-17-15,0 17 16,89-36-16,-141 36 15,-18-17-15</inkml:trace>
  <inkml:trace contextRef="#ctx0" brushRef="#br0" timeOffset="25542.34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">25294 4075 0,'18'0'0,"-1"17"16,1-17-16,17 0 16,-17 0-16,0 0 15,-1 0-15</inkml:trace>
  <inkml:trace contextRef="#ctx0" brushRef="#br0" timeOffset="28250.193">25365 4216 0,'35'17'16,"0"-34"-16,36-1 15,-54 0-15,54-17 16</inkml:trace>
  <inkml:trace contextRef="#ctx0" brushRef="#br0" timeOffset="28706.078">25823 3969 0,'0'0'0,"0"17"16,0 1 0,0 0-16,0-1 15,18-17-15,-18 18 0,0 0 16,18-1 0,-18 1-16,17-18 15,-17 18 1,0-1-1,18-17 17,-18 18 30,-18-18-46,18 17-1,0 1 1,18-18-16,-18 18 16,0-1-1</inkml:trace>
  <inkml:trace contextRef="#ctx0" brushRef="#br0" timeOffset="29157.76">25859 4057 0,'0'18'15,"0"-36"17,0 0-17,0 1 1,0-1-16,0 0 15,0 36 32,0 17-47,0 1 16,17-1-16,-17 0 0,18 0 16,-18 1-16,18-1 15,-1 0-15,1 18 16,-1-35-16</inkml:trace>
  <inkml:trace contextRef="#ctx0" brushRef="#br0" timeOffset="29946.112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">26388 2452 0,'0'0'0,"-18"-18"0,18 36 16,18 35 0,-18 17-16,17 1 0,19 123 15,-36-88 1,0 0-16,0 105 15,0-123-15,17 1 0,-17 34 16,18-88-16,0 18 16,-18-35-16,17-18 15,1-18 1</inkml:trace>
  <inkml:trace contextRef="#ctx0" brushRef="#br0" timeOffset="31320.501">26599 2381 0,'18'36'16,"-36"-72"-16,54 124 0,-1 71 16,-17-53-16,-18 0 15,17 17-15,1 1 0,0-18 16,34 70-1,-34-105-15,17 52 16,-35-70-16,0 0 16,0-35-16,0-1 0,-17-34 15</inkml:trace>
  <inkml:trace contextRef="#ctx0" brushRef="#br0" timeOffset="31754.103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">27799 2469 0,'0'-35'16,"18"18"-16,34-1 15,-34 18-15,35 0 16,-35 0-16,-1 0 16,1 18-16,-18-1 15</inkml:trace>
  <inkml:trace contextRef="#ctx0" brushRef="#br0" timeOffset="32171.971">27887 2505 0,'0'70'16,"0"-140"-16,0 176 0,0-89 15,0 36-15,18-18 16,-1-17-16,1 0 15,0-18-15,-1 17 16,1-17-16,0 0 16</inkml:trace>
  <inkml:trace contextRef="#ctx0" brushRef="#br0" timeOffset="33700.516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">29122 2487 0,'0'0'16,"17"18"-16,1-1 0,0 89 15,-1-18 1,1-17-16,-18 17 0,35 89 16,-17-89-16,-18-18 15,18 1-15,-1 35 16,-17-71-16,0 0 16,0 1-16,0-19 15,0-34 1,0-1-16,0 0 15,0-17-15,0 17 16</inkml:trace>
  <inkml:trace contextRef="#ctx0" brushRef="#br0" timeOffset="35518.466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">3404 6103 0,'0'18'16,"18"52"-1,0 1-15,-1 105 16,-17-70 0,0 35-16,0 106 15,0-141-15,0-18 16,18-17-16,0-18 0,17 35 16,-35-53-16,35 0 15,-35-17-15,18-36 16</inkml:trace>
  <inkml:trace contextRef="#ctx0" brushRef="#br0" timeOffset="43476.266">3722 6244 0,'53'159'15,"-106"-318"-15,123 388 0,-52-140 16,0-1-16,-18 0 0,17 0 16,-17 0-16,18 54 15,-18-90-15,35 54 16,-35-70-16,18 17 16</inkml:trace>
  <inkml:trace contextRef="#ctx0" brushRef="#br0" timeOffset="44244.508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">5027 6174 0,'18'-18'0,"17"0"15,0 18-15,18-35 16,-18 35-16,-17 0 16,35-18-1,-71 18 1</inkml:trace>
  <inkml:trace contextRef="#ctx0" brushRef="#br0" timeOffset="44649.587">5133 6121 0,'0'53'15,"0"-18"-15,18 35 16,-1-34-16,-17-1 16,35 18-16,-17-35 15,17 17-15,-17-18 16,0-17-16,-1 18 15,1-18-15</inkml:trace>
  <inkml:trace contextRef="#ctx0" brushRef="#br0" timeOffset="44962.93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">5997 5997 0,'0'-17'16,"0"34"0,18 71-16,-18-35 15,35 88 1,-17-70-16,17 105 15,-35-87-15,18 87 16,-18-88-16,0-17 16,17-1-16,-17 1 0,0 17 15,0-53-15,0 1 16,0-54 0,0-17-1,0-1-15</inkml:trace>
  <inkml:trace contextRef="#ctx0" brushRef="#br0" timeOffset="46024.567">6403 6174 0,'18'123'16,"-36"-246"-16,53 317 0,-35-36 16,0-87-1,0 17-15,18 0 0,-18 1 16,17 69-16,-17-105 16,18 0-16,0 0 0,-1-18 15,1 18-15,0-35 16,-1-18-1,-17-18-15</inkml:trace>
  <inkml:trace contextRef="#ctx0" brushRef="#br0" timeOffset="46669.214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">8149 6332 0,'18'0'31,"17"0"-15,0-17-16,54 17 16,-54 0-16,35-18 15,-52 18-15,0 0 16</inkml:trace>
  <inkml:trace contextRef="#ctx0" brushRef="#br0" timeOffset="47580.987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">9843 7073 0,'-18'-17'0,"18"34"16,0 1-1,0 17-15,0-17 0,18 35 16,-18-36-16,0 19 16,17-19-1</inkml:trace>
  <inkml:trace contextRef="#ctx0" brushRef="#br0" timeOffset="49624.096">9754 6932 0,'0'-18'0,"18"18"15,0-17 1</inkml:trace>
  <inkml:trace contextRef="#ctx0" brushRef="#br0" timeOffset="50350.759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">11695 6967 0,'35'18'16,"-17"-18"-1,-1 18 1,-17-1-16</inkml:trace>
  <inkml:trace contextRef="#ctx0" brushRef="#br0" timeOffset="51880.42">13441 5644 0,'0'-35'0,"0"70"0,-18-87 16,1 69-1,-1 71 1,0-17-16,18-1 16,-17 19-16,-1 105 15,0-88-15,18 70 16,18-106-16,35 36 16,-18-53-16,0-17 15,54-1 1,-54-18-16,0-34 0</inkml:trace>
  <inkml:trace contextRef="#ctx0" brushRef="#br0" timeOffset="52330.155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">14534 5644 0,'0'0'0,"18"-17"0,17-1 15,1 18 1,17-17-16,-36 17 16,18 0-1,-52 0-15</inkml:trace>
  <inkml:trace contextRef="#ctx0" brushRef="#br0" timeOffset="52741.751">14623 5680 0,'0'88'16,"0"-176"-16,0 211 0,17-52 15,1-54-15,0 36 16,-1-53-16,1 18 0,17 0 16,-17-18-16,-1-18 15</inkml:trace>
  <inkml:trace contextRef="#ctx0" brushRef="#br0" timeOffset="53063.514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6">14693 6509 0,'0'17'16,"18"1"0,-18 0-16,17 35 15,-17-18-15,18 35 16,-18-52-16,18 17 16,-18-17-16,0 0 0,0-1 15,0 1-15,0-36 31</inkml:trace>
  <inkml:trace contextRef="#ctx0" brushRef="#br0" timeOffset="54816.226">14693 6403 0,'0'0'0,"18"0"15,-18-18 1,17 18-16,1-17 16,0 17-1,-1 0-15</inkml:trace>
  <inkml:trace contextRef="#ctx0" brushRef="#br0" timeOffset="55505.503">14993 6650 0,'18'0'15,"17"35"1,-35-17-16,35 52 15,-17-17-15,0 18 16,-1-18-16,-17 0 16,0-18-16,0 18 15,0-36-15,-35 1 16,17-18-16,-17-35 16,17 17-1,-17-17-15,17 0 16,1-1-16</inkml:trace>
  <inkml:trace contextRef="#ctx0" brushRef="#br0" timeOffset="55611.285">14887 6473 0,'36'0'0,"-19"0"16,1 0-16,35 0 15</inkml:trace>
  <inkml:trace contextRef="#ctx0" brushRef="#br0" timeOffset="55939.661">15505 5327 0,'17'18'0,"36"35"16,35 52-1,-35-34-15,53 70 16,-71-53-16,1 0 0,17 89 16,-36-71-16,-17-1 15,0-16-15,-17-1 0,-1 71 16,0-106-1,1 17-15,-1-35 16,0-17-16,18-36 16,0 1-16,-17-19 15</inkml:trace>
  <inkml:trace contextRef="#ctx0" brushRef="#br0" timeOffset="56289.585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2">10178 6950 0,'0'0'0,"17"0"32,1 0-32,17 17 15,18-17-15,-35 0 16,17 0 0</inkml:trace>
  <inkml:trace contextRef="#ctx0" brushRef="#br0" timeOffset="57597.615">10213 7073 0,'18'18'16,"-36"-36"-16,53 36 0,18-1 15,-35-17-15,52 0 16,-52 0-16,0 0 0,-1 0 16</inkml:trace>
  <inkml:trace contextRef="#ctx0" brushRef="#br0" timeOffset="57775.013">10601 6985 0,'0'88'16,"0"-53"-1,18 1-15,-18 17 0,17 17 16,1-52-16,0 17 15,-1-17-15</inkml:trace>
  <inkml:trace contextRef="#ctx0" brushRef="#br0" timeOffset="58625.724">12118 7091 0,'18'-18'16,"17"18"-16,-18 0 15,19 0-15,-19 0 16</inkml:trace>
  <inkml:trace contextRef="#ctx0" brushRef="#br0" timeOffset="58758.897">12224 7214 0,'35'0'16,"-70"0"-16,105 0 15,-52 0-15,0 0 0,-1-17 16,1 17-16,0 0 0</inkml:trace>
  <inkml:trace contextRef="#ctx0" brushRef="#br0" timeOffset="58942.687">12594 7056 0,'0'35'16,"0"-70"-16,18 87 0,-18-16 15,17-1-15,-17 0 16,18-17 0,-18 17-16,18-17 0,-18 0 15,0 17-15</inkml:trace>
  <inkml:trace contextRef="#ctx0" brushRef="#br0" timeOffset="60695.102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">10019 4992 0,'18'-18'15,"-36"36"-15,53-53 0,-17 35 0,-1 0 0,19-18 16,-19 18-1,-34 0 1</inkml:trace>
  <inkml:trace contextRef="#ctx0" brushRef="#br0" timeOffset="61099.98">10019 4992 0,'0'0'0,"35"17"15,-35 19-15,0-19 0,0 54 16,0-53-16,0 17 0,18 0 16,-1-35-1,1 18-15,0-18 16,-1 0-16,19-18 16</inkml:trace>
  <inkml:trace contextRef="#ctx0" brushRef="#br0" timeOffset="61473.146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">10425 5027 0,'17'18'0,"1"-18"16,17 0-1,0-18 1,-17 0-16,0 1 15</inkml:trace>
  <inkml:trace contextRef="#ctx0" brushRef="#br0" timeOffset="61858.514">10601 4868 0,'0'36'16,"0"-19"-16,0 1 0,0 35 16,18-36-1,-18 19-15,17-19 16,-17 1-16,0 0 16</inkml:trace>
  <inkml:trace contextRef="#ctx0" brushRef="#br0" timeOffset="62267.634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4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">12065 4763 0,'18'-18'15,"-1"18"1,19 18-16,-1-18 16,0 0-16,0 0 15,-17 0-15,0 0 16,-36 0 0,0 0-1</inkml:trace>
  <inkml:trace contextRef="#ctx0" brushRef="#br0" timeOffset="63582.331">12171 4745 0,'0'18'16,"0"17"-16,0 18 16,0-18-16,0 0 0,0 53 15,0-70-15,0 17 16,17-17-16,-17 0 15,36-1-15,-19-17 16,1 18 0,0-18-16,-1-18 15,1 18 1</inkml:trace>
  <inkml:trace contextRef="#ctx0" brushRef="#br0" timeOffset="63981.501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">22648 6068 0,'0'0'0,"0"-18"16,0 36 0,18-1-16,-18 1 15,18 0-15</inkml:trace>
  <inkml:trace contextRef="#ctx0" brushRef="#br0" timeOffset="65443.238">22737 6403 0,'0'18'16,"17"-18"15</inkml:trace>
  <inkml:trace contextRef="#ctx0" brushRef="#br0" timeOffset="66033.138">24271 5891 0,'-18'0'0,"36"0"0,-53 0 16,0 18-16,-1 70 15,19-35-15,-1 18 0,0 52 16,18-52-16,18-18 16,0 0-16,17 17 15,35 18-15,-34-52 16,52 17-16,-53-36 15,1-17-15,16 18 16</inkml:trace>
  <inkml:trace contextRef="#ctx0" brushRef="#br0" timeOffset="66417.132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">25188 5715 0,'18'0'32,"17"-18"-17,-17 18-15,17 0 0,0-17 16,-17 17-16,0 0 0,-1 0 16,1 0-16,-18-18 0</inkml:trace>
  <inkml:trace contextRef="#ctx0" brushRef="#br0" timeOffset="67819.667">25259 5733 0,'0'0'0,"0"17"0,0 1 16,0 17-16,0-17 0,18 17 16,-18 0-16,0 18 15,0-35-15,17 0 16,18-1-1,-17 1-15,0-18 0,-1 0 16,1 0 0,17 0-16,-17-18 15</inkml:trace>
  <inkml:trace contextRef="#ctx0" brushRef="#br0" timeOffset="68179.391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">25876 5909 0,'0'-18'16,"36"18"-1,-36-17-15,35 17 16,-18 0-16,19-18 16,-19 18-16</inkml:trace>
  <inkml:trace contextRef="#ctx0" brushRef="#br0" timeOffset="68729.981">26211 5715 0,'-17'18'15,"17"-1"-15,0 1 16,0 0-16,17 17 0,1 0 16,-18-17-16,0-1 15,18 1-15,-18 0 16,0-1-16,17-17 0</inkml:trace>
  <inkml:trace contextRef="#ctx0" brushRef="#br0" timeOffset="69108.42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">26705 6579 0,'-17'53'0,"34"-106"0,-70 177 15,18-107-15,17 1 16,-52 17-16,52-17 15,-17-18-15</inkml:trace>
  <inkml:trace contextRef="#ctx0" brushRef="#br0" timeOffset="69980.71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">27640 5627 0,'0'0'15,"18"-35"-15,-1 35 0,54-18 16,-36 0-16,36 18 16,-36 0-1,18 0-15,-35 0 16,-36 0 0,0 0-16</inkml:trace>
  <inkml:trace contextRef="#ctx0" brushRef="#br0" timeOffset="70437.544">27746 5627 0,'0'53'16,"0"-106"-16,0 123 0,0-17 16,0-17-16,0-19 0,18 18 15,-1-17-15,19 17 16,-19-35-16,18 18 15,-17-18-15,0 0 16,-1 0-16,1-18 16,-18 1-1</inkml:trace>
  <inkml:trace contextRef="#ctx0" brushRef="#br0" timeOffset="70787.424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">29528 6826 0,'-18'-17'16</inkml:trace>
  <inkml:trace contextRef="#ctx0" brushRef="#br0" timeOffset="73241.4">25541 7108 0,'0'18'15,"18"17"-15,-18 18 0,17 0 16,1 71-16,0-54 16,-1 71-16,1-88 15,-18 0-15,18-18 16,-18 1-16,17 17 16,-17-36-16,-17-17 15</inkml:trace>
  <inkml:trace contextRef="#ctx0" brushRef="#br0" timeOffset="73496.125">25312 7391 0,'17'-36'15,"1"19"-15,0-1 0,35-35 16,-18 18-16,0-18 15,-17 18-15,-18-1 16,17 19-16,-17 34 31,36 36-15,-19-17-16,36 17 16,-17-18-16,-19-17 15,36 34 1</inkml:trace>
  <inkml:trace contextRef="#ctx0" brushRef="#br0" timeOffset="73996.543">27675 7232 0,'18'35'15,"-18"-17"-15,18 70 16,-1-53-16,1 54 16,0-37-1,-1-16-15,-17 17 16,18-18-16,0 0 0,17 18 16,-35-35-16,17-1 15</inkml:trace>
  <inkml:trace contextRef="#ctx0" brushRef="#br0" timeOffset="74269.269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1">5203 8643 0,'18'18'32,"17"-1"-17,-17 1-15,17 17 16,-17-17-16,0 0 0,-1-1 16,1 1-16,0-1 15</inkml:trace>
  <inkml:trace contextRef="#ctx0" brushRef="#br0" timeOffset="88121.816">5450 8678 0,'0'0'16,"18"18"-16,0 0 0,-18 17 15,17-17-15</inkml:trace>
  <inkml:trace contextRef="#ctx0" brushRef="#br0" timeOffset="88389.028">5838 8696 0,'0'0'0,"0"53"16,0 0-16,0 88 15,0-53-15,18 71 16,0-89-16,-1 54 16,1-89-16,0 36 15,-1-54-15,1 19 16</inkml:trace>
  <inkml:trace contextRef="#ctx0" brushRef="#br0" timeOffset="88590.563">5909 8731 0,'53'18'15,"0"-18"-15,35 0 16,-53 0-16,54 0 16,-72 0-1,1 0-15,-1 18 0,-34 17 16,-1-18-16</inkml:trace>
  <inkml:trace contextRef="#ctx0" brushRef="#br0" timeOffset="88716.901">5980 9066 0,'0'0'16,"53"0"-16,-18 0 0,18 0 15,-18 0-15,18-17 16,-18 17-16,-17 0 0,-1-18 16</inkml:trace>
  <inkml:trace contextRef="#ctx0" brushRef="#br0" timeOffset="88990.323">6350 9366 0,'18'36'0,"-36"-72"0,36 89 16,-18-70-1,0-1 1,-18-17-16,18-18 15,-18 35-15,18-35 16,0 36-16,18-19 16,0 19-16,-1 17 15,19 0 1,-19 0-16,18 0 0,-17 0 16,0 17-1,-1-17-15</inkml:trace>
  <inkml:trace contextRef="#ctx0" brushRef="#br0" timeOffset="89279.107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">7832 9296 0,'0'35'15,"0"-70"-15,0 88 0,17-18 16,-17-17-16,18-1 16,0-17-1,-18-17-15</inkml:trace>
  <inkml:trace contextRef="#ctx0" brushRef="#br0" timeOffset="91269.342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">8414 9208 0,'-18'0'15,"0"0"-15,18 17 16,0 18-16,0-17 16,18 17-16,0 1 15,-1-19-15,19 1 16,-19 0-16,19-1 16,-54-17-1,0 0-15,1 0 16,-19 0-16,1 0 0,0 0 15</inkml:trace>
  <inkml:trace contextRef="#ctx0" brushRef="#br0" timeOffset="91675.715">7796 8908 0,'0'17'0,"18"-17"16,0 0-16,-1 0 16</inkml:trace>
  <inkml:trace contextRef="#ctx0" brushRef="#br0" timeOffset="92209.272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">10301 9296 0,'0'0'0,"0"17"0,0 36 15,18-53-15,17 18 16,0 0 0,-17-18-16,53-36 15,-54 36-15,1-53 16,-1 36-16,-17-1 15,-17-17-15,-18 0 16,17 17-16,-35-17 0,35 35 16,-17 0-1,35 17-15</inkml:trace>
  <inkml:trace contextRef="#ctx0" brushRef="#br0" timeOffset="92726.767">10601 9331 0,'18'0'16,"-1"0"0,1 0-16,-18-18 0,18 1 15,-18-1-15,17-17 16,-17 17-16,0-35 15,0 36-15,0-1 16,18 0 0,-1 1-16,1 17 0,17 0 15,-17 0-15,0 0 0,-1 0 16,19 0-16,-19 0 0,18 17 16</inkml:trace>
  <inkml:trace contextRef="#ctx0" brushRef="#br0" timeOffset="93160.339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">11695 8449 0,'0'0'0,"0"18"15,-18 17-15,18-17 16,0-1-1,0 1-15</inkml:trace>
  <inkml:trace contextRef="#ctx0" brushRef="#br0" timeOffset="93510.77">11889 8502 0,'0'0'15,"0"35"-15,0-17 0,0 0 16,-18-1-16,0 1 0</inkml:trace>
  <inkml:trace contextRef="#ctx0" brushRef="#br0" timeOffset="95780.498">29616 3298 0,'0'0'0,"17"-17"16,-17 34 15,0 36-31,0-17 16,0 17-16,18 17 15,-18-35-15,18 36 16,-18-36-16,17 18 16,-17-35-16,0 17 15,0-17-15,0-36 31</inkml:trace>
  <inkml:trace contextRef="#ctx0" brushRef="#br0" timeOffset="95974.84">29686 3334 0,'0'-18'15,"18"18"-15,0-18 16,-1 18-16,54 0 16,-54 0-16,54 0 15,-53 0-15,17 18 16,-35 0 0</inkml:trace>
  <inkml:trace contextRef="#ctx0" brushRef="#br0" timeOffset="96113.624">29739 3475 0,'0'0'15,"53"35"-15,-35-35 0,35 0 0,-18 0 16,35 0-16,-34 0 16,-1-17-1,-35-1-15</inkml:trace>
  <inkml:trace contextRef="#ctx0" brushRef="#br0" timeOffset="97114.756">6720 7056 0,'0'52'16,"0"-34"-16,0 35 0,0-18 16,18 54-16,0-54 15,17 53-15,-35-70 16,18 35 0,-1-36-16,-17 1 15,0-1-15</inkml:trace>
  <inkml:trace contextRef="#ctx0" brushRef="#br0" timeOffset="97310.194">6756 7056 0,'17'-18'16,"1"18"-16,0-18 0,52-17 15,-35 17-15,1 18 16,-19-17-16,-17 34 16,-17 1-1</inkml:trace>
  <inkml:trace contextRef="#ctx0" brushRef="#br0" timeOffset="97438.3">6826 7303 0,'0'0'16,"71"0"-16,-36 0 0,-17 0 0,35 0 16,-53 17-1</inkml:trace>
  <inkml:trace contextRef="#ctx0" brushRef="#br0" timeOffset="102130.776">17074 8449 0,'0'-18'15,"18"36"1,0 17-1,-1 54 1,-17-37-16,18 19 16,0 88-16,-18-89 15,17 71-15,-17-88 16,18 0-16,-18-17 16,18-1-16,-18 0 0,0-17 15,17-1-15</inkml:trace>
  <inkml:trace contextRef="#ctx0" brushRef="#br0" timeOffset="102469.541">17321 8537 0,'0'36'15,"18"-1"-15,-18 53 16,18-35-16,-1 70 15,1-70-15,-18 0 16,18 0-16,-18 0 0,17 53 16,-17-53-1,18 17-15,-18-52 16,18 0-16,-1-18 16</inkml:trace>
  <inkml:trace contextRef="#ctx0" brushRef="#br0" timeOffset="102996.945">18415 8590 0,'-18'53'15,"18"0"-15,0 35 16,0-35 0,18 71-16,-18-72 15,0 1-15,18-17 0,-1 17 16,1 0-16,0-18 16,-1-18-16,1 1 15,-18-36 1</inkml:trace>
  <inkml:trace contextRef="#ctx0" brushRef="#br0" timeOffset="103203.569">18627 8678 0,'0'106'16,"0"-212"-16,17 265 0,-17-71 15,18-35-15,-18 0 16,35 35-16,-35-52 16,36 34-16,-36-35 15,17-17-15,-17 0 16</inkml:trace>
  <inkml:trace contextRef="#ctx0" brushRef="#br0" timeOffset="103650.033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">18768 8255 0,'17'0'16,"-34"0"-16,52-18 0,0 18 15,-17 0-15,17 0 0,-17 0 16,0 36-1,-18-19-15,0 1 0,0 35 16,-18-18 0,18-17-16,0-1 0,0 1 15,0 0-15,18-1 16,17 1 0,0-18-16,-17 18 0,-1-1 15</inkml:trace>
  <inkml:trace contextRef="#ctx0" brushRef="#br0" timeOffset="105873.888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">21572 8678 0,'0'0'16,"0"-53"-16,0 36 0,0-1 15,0 36-15,0-1 16,18 89-16,0-35 15,-1 105-15,1-105 16,0 88 0,-18-107-16,17 1 0,1 0 15,-18-17-15,17 16 0,1-52 16,0 0 0</inkml:trace>
  <inkml:trace contextRef="#ctx0" brushRef="#br0" timeOffset="106690.56">21890 8661 0,'0'0'16,"18"53"-16,-1 0 15,1 52-15,-18-52 0,17 0 16,1 0-16,0-18 15,17 71-15,-17-70 16,-1 16 0,-17-16-16,18-19 15</inkml:trace>
  <inkml:trace contextRef="#ctx0" brushRef="#br0" timeOffset="107079.055">22401 9084 0,'18'0'46,"0"0"-14,-18-18 46,-18 18-16</inkml:trace>
  <inkml:trace contextRef="#ctx0" brushRef="#br0" timeOffset="107336.239">22737 8696 0,'0'18'16,"0"35"-1,17-18-15,1 71 16,-18-36-16,17 36 15,-17-53-15,18 53 16,-18-71-16,18 18 16,-18-35-16,17-1 15,-17-34 1,18-1-16</inkml:trace>
  <inkml:trace contextRef="#ctx0" brushRef="#br0" timeOffset="107547.8">22966 8643 0,'0'18'0,"0"52"16,17-17 0,-17-18-16,18 18 0,0 53 15,-1-53-15,1 35 16,0-35-16,-1 18 15,1-36-15,-18 0 16,0-17-16,18 0 16</inkml:trace>
  <inkml:trace contextRef="#ctx0" brushRef="#br0" timeOffset="107776.3">23283 9278 0,'0'0'0,"0"53"0,0-18 16,18 36-16,-18-54 16,18 19-16,-18-19 0,17 1 15,-17 0-15,18-18 0,-18-18 31</inkml:trace>
  <inkml:trace contextRef="#ctx0" brushRef="#br0" timeOffset="107919.173">23372 9208 0,'35'-18'16,"-18"18"-16,19 0 15,-19 0-15,1 0 0,0 0 16</inkml:trace>
  <inkml:trace contextRef="#ctx0" brushRef="#br0" timeOffset="108043.566">23372 9349 0,'0'0'0,"0"17"15,17-17-15,1 0 16,-1 0-16,19 0 0,-1 0 15,-17-17-15,-1-1 16</inkml:trace>
  <inkml:trace contextRef="#ctx0" brushRef="#br0" timeOffset="108459.494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">23319 9225 0,'0'-17'15,"17"17"1,-34 0 0,-1 0-1,0 17-15,18 1 16,0 17 0,0-17-16,0-1 0,18 19 15,0-36-15,-18 35 16</inkml:trace>
  <inkml:trace contextRef="#ctx0" brushRef="#br0" timeOffset="110050.297">18997 9807 0,'0'36'15,"0"-19"-15,0 54 16,0-36-16,0 0 16,35 36-1,1-1-15,17-17 16,-36-53-16,36 18 15,-18-18-15,-17 0 16,-18-18-16,0 1 16</inkml:trace>
  <inkml:trace contextRef="#ctx0" brushRef="#br0" timeOffset="110333.204">18733 10054 0,'0'0'16,"0"-17"-16,35-19 15,0 19-15,0-36 16,1 35 0,-19-17-16,19-18 15,-19 18-15,1 35 0,-18-36 16,17 36-1,1 0-15,-18 18 16,53 17-16,-35-17 16,35 17-1,-18-35-15,-18 18 0,1-18 16</inkml:trace>
  <inkml:trace contextRef="#ctx0" brushRef="#br0" timeOffset="116618.163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-108805.242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-108132.234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-106786.071">9454 11959 0,'18'0'16,"17"0"0,-17 0-16,17-17 15,-17 17-15,0 0 16,-18 17-16</inkml:trace>
  <inkml:trace contextRef="#ctx0" brushRef="#br0" timeOffset="-106670.399">9472 12118 0,'0'18'16,"18"-18"-16,35-36 16,-36 36-16,54-35 15,-54 35-15</inkml:trace>
  <inkml:trace contextRef="#ctx0" brushRef="#br0" timeOffset="-106080.883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-105375.312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-105013.05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-104389.565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-103788.936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-103577.894">13952 12083 0,'-17'17'0,"-1"1"15,0 0-15,18-1 16,0 18-16,18-17 16,17 0-16,-17-1 15,35-17 1,-35 0-16,17-17 15,-18-1-15,19-17 16,-36 17-16,0 1 16</inkml:trace>
  <inkml:trace contextRef="#ctx0" brushRef="#br0" timeOffset="-103388.335">14111 11712 0,'0'0'16,"18"106"-16,-18-35 0,17 34 16,1-34-16,0 17 15,-18-53-15,17 18 16,1-35-16,0-18 16</inkml:trace>
  <inkml:trace contextRef="#ctx0" brushRef="#br0" timeOffset="-103238.317">14235 12100 0,'-18'53'0,"36"-106"0,-36 124 16,18-36-16,18-17 16,-1-1-16,1-17 15,17 0-15,-17 0 0,-1 0 16,19 0-16</inkml:trace>
  <inkml:trace contextRef="#ctx0" brushRef="#br0" timeOffset="-102815.861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-102487.489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-102146.583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-101926.498">15522 11412 0,'0'0'0,"53"36"0,88 87 15,-70-52-15,-1-18 16,-17 35-16,53 71 15,-71-89-15,-17 89 16,-18-106-16,-35 70 16,-1-87-16,1 16 0,-18-16 15,0-19-15</inkml:trace>
  <inkml:trace contextRef="#ctx0" brushRef="#br0" timeOffset="-99107.318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-98566.881">25576 11483 0,'0'-18'0,"18"18"16,0 0 0,17 0-16,18-17 0,53-1 15,-53 0-15,52-17 16,-52 35-16,-17-18 15,-54 36 1,0-18 0,1 18-16</inkml:trace>
  <inkml:trace contextRef="#ctx0" brushRef="#br0" timeOffset="-98311.04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-97972.404">24712 12435 0,'0'0'0,"88"0"0,-35 0 16,18 0-16,88-17 16,-54 17-16,107-35 15,-71 17-15,-17 0 16,140-17-16,-140 17 16,-19 1-16,-16-1 0,-19 18 15,-17 0-15,-18 0 0,-17 0 16,0 18-16,-36-1 15,0 1-15</inkml:trace>
  <inkml:trace contextRef="#ctx0" brushRef="#br0" timeOffset="-97442.256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-96532.289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-96053.115">26141 12577 0,'17'0'16,"1"0"-1,0 0-15,-1 0 0,1 0 16,0 0-16,-1 0 0,19 0 15,-19 0-15,1 0 16,-18-18 0,-18 18-16,-17-18 15</inkml:trace>
  <inkml:trace contextRef="#ctx0" brushRef="#br0" timeOffset="-95848.074">26194 12647 0,'0'53'16,"0"-106"-16,0 141 0,17-52 15,-17-19 1,18 18-16,0-17 16,-1 0-16,1-18 0,0 17 15,-1-17-15,19 0 16,-19-17-1</inkml:trace>
  <inkml:trace contextRef="#ctx0" brushRef="#br0" timeOffset="-95502.655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-95197.344">26705 12559 0,'18'-18'0,"0"36"15,-1-18 1,1 18-16,-1-1 15,-17 1-15,18-18 16,-18 17-16,18 36 16,-18-35-16,0 0 0,17 35 15,1-18-15,0 0 16,-18-17-16,0-1 16,0 1-1,-18-36 16,0 18-31,1 0 16,-1 0-16,0 0 16</inkml:trace>
  <inkml:trace contextRef="#ctx0" brushRef="#br0" timeOffset="-94331.156">8608 11218 0,'0'0'16,"17"0"0,1-17-16,17 17 15,18-18-15,-35 18 16,17 0-1,-17 0-15</inkml:trace>
  <inkml:trace contextRef="#ctx0" brushRef="#br0" timeOffset="-94163.209">8643 11271 0,'0'0'16,"18"36"-16,-18-19 15,17 18-15,-17-17 0,0 0 16,18-1-16,-18 1 0,18 17 16,-1-17-1,1-18 1</inkml:trace>
  <inkml:trace contextRef="#ctx0" brushRef="#br0" timeOffset="-93796.235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-93523.508">9155 11201 0,'35'17'15,"-17"-17"-15,17 18 16,-18 0-16,1-18 0,0 17 16,17 1-16,-17 0 15,-18 17 1,0-18-16,0 19 15,0-19-15,-18 1 0,18 0 16,-18-1-16,18-34 31,-17 17-15,-1 0-16,0 0 16</inkml:trace>
  <inkml:trace contextRef="#ctx0" brushRef="#br0" timeOffset="-92021.528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-91805.518">8449 13247 0,'35'0'15,"1"0"-15,17 0 16,-18 0 0,-18 0-16,1 0 0,0-18 15</inkml:trace>
  <inkml:trace contextRef="#ctx0" brushRef="#br0" timeOffset="-91648.099">8537 13300 0,'0'35'15,"0"-70"-15,18 105 0,-18-34 0,18-1 16,-1 35-16,1-52 16,-1 0-16,19 17 15,-1-17 1,-17-18-16,-1 0 16</inkml:trace>
  <inkml:trace contextRef="#ctx0" brushRef="#br0" timeOffset="-91376.75">8802 13476 0,'17'0'16,"1"-18"0,0 1-16,17-18 15,-35 17-15,18-35 16,-18 35-16,-18-17 15,0 17 1,-17 18-16,17 0 16,18 36-16,-17-19 15,17 19-15,17 17 16,19-18 0,52-18-1,-70-17-15,17 0 16</inkml:trace>
  <inkml:trace contextRef="#ctx0" brushRef="#br0" timeOffset="-91104.333">9013 13229 0,'36'0'16,"-1"18"-1,-17-1-15,17 1 16,-17 0-16,17 17 15,-17-17-15,-1 35 16,-17-18-16,18 18 16,-18-36-16,0 1 15,-18 0-15,1-18 16,-1-18 0,0 18-1,1-18-15,17 1 16,0-1-16</inkml:trace>
  <inkml:trace contextRef="#ctx0" brushRef="#br0" timeOffset="-90764.43">9578 13653 0,'0'0'0,"0"17"16,18-17-16,-18 18 16,0-1-16</inkml:trace>
  <inkml:trace contextRef="#ctx0" brushRef="#br0" timeOffset="-90643.097">9578 13935 0,'0'0'16,"18"0"-16,-1 0 16,1 0-16</inkml:trace>
  <inkml:trace contextRef="#ctx0" brushRef="#br0" timeOffset="-90476.153">9860 13670 0,'53'0'16,"-18"0"-16,1 0 15,34-17 1,-52 17-16,-1 0 0,1 0 15</inkml:trace>
  <inkml:trace contextRef="#ctx0" brushRef="#br0" timeOffset="-90369.876">9895 13847 0,'0'0'16,"36"17"-16,-19-17 16,36 0-16,-35-17 15,35-1-15,-36 18 16</inkml:trace>
  <inkml:trace contextRef="#ctx0" brushRef="#br0" timeOffset="-89794.914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-89615.963">11465 13229 0,'53'35'16,"-35"-35"-16,17 0 0,36 18 15,-36-18 1,-17-18-16</inkml:trace>
  <inkml:trace contextRef="#ctx0" brushRef="#br0" timeOffset="-89463.171">11571 13282 0,'18'71'16,"-36"-142"-16,36 177 0,17-18 15,-17-70-15,17 35 16,-17-36-16,-1-17 0,19 18 15,-19-18-15,1-18 16</inkml:trace>
  <inkml:trace contextRef="#ctx0" brushRef="#br0" timeOffset="-89107.726">11818 13529 0,'0'-18'31,"35"-17"-31,-35 17 16,36-34-16,-36 34 15,17-17-15,-17-1 16,-17 1 0,-1 35-1,0 35-15,18 1 16,0-1-16,36 0 16,-19-17-16,1-1 15,17 1-15,0-18 16,-17 0-16,0 0 15</inkml:trace>
  <inkml:trace contextRef="#ctx0" brushRef="#br0" timeOffset="-88835">12047 13176 0,'18'0'15,"0"18"1,-1-18-16,19 18 15,-19-1-15,18 1 16,-17-1-16,0 36 16,-1-35-16,-17 35 15,0-35 1,0 17-16,0-18 16,0 1-1,-17-36 16,-1 18-15</inkml:trace>
  <inkml:trace contextRef="#ctx0" brushRef="#br0" timeOffset="-88629.956">12435 13794 0,'0'0'15,"36"17"-15,17-17 0,35 0 16,-53 0-16,53 0 16,-70 0-16,0 0 15</inkml:trace>
  <inkml:trace contextRef="#ctx0" brushRef="#br0" timeOffset="-88067.06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-87533.069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-86906.486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-86661.834">15452 13317 0,'17'-35'16,"1"35"-16,0 0 16,-1-18-16,1 18 0,0 0 15,-1 0-15,1-17 16</inkml:trace>
  <inkml:trace contextRef="#ctx0" brushRef="#br0" timeOffset="-86493.158">15540 13229 0,'0'35'16,"0"18"0,0 18-16,0-1 15,18 19 1,17-54 0,0-17-16,0-18 15,1-18 1</inkml:trace>
  <inkml:trace contextRef="#ctx0" brushRef="#br0" timeOffset="-86176.414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-85843.027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-78686.353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-73292.174">16563 11871 0,'-18'0'16,"36"0"15,0 0 0,52 18-31,-35-36 16,54 0-16,-54 18 15,0-17-15,0-1 16,-17 18-16,17 0 16,-35-18-16,18 18 0,-36 0 15,1 0 1,-1 0-16</inkml:trace>
  <inkml:trace contextRef="#ctx0" brushRef="#br1" timeOffset="-73080.174">16722 11606 0,'0'0'15,"0"-17"-15,0 52 32,0 36-32,17-18 15,1 52-15,0-34 16,-1 35-16,1-53 15,17 17 1,-17-35-16,-18-17 16</inkml:trace>
  <inkml:trace contextRef="#ctx0" brushRef="#br1" timeOffset="-70983.792">17709 11448 0,'0'17'32,"-17"1"-32,-36 52 15,35-17-15,-35 36 16,36-36-16,-1-36 16,18 18-16,-18-35 0,18 18 15,18-36-15,0 18 16,-1-70-16</inkml:trace>
  <inkml:trace contextRef="#ctx0" brushRef="#br1" timeOffset="-70749.522">17533 10901 0,'0'35'16,"18"36"-1,-1-18-15,36 52 16,-17-34-16,34 52 16,-35-52-16,-17-18 15,17 0-15,1 0 0,16 17 16,-52-34-16,18-1 16,-18-17-16,0-1 15,-18 1-15</inkml:trace>
  <inkml:trace contextRef="#ctx0" brushRef="#br1" timeOffset="-70511.891">17286 11942 0,'-18'0'0,"36"0"0,-36 17 15,89-17-15,-18 0 16,0 0-16,35 0 0,106-17 16,-106 17-16,142-36 15,-142 19 1,53-1-16,-106 18 16,-17 0-16,-18 18 15</inkml:trace>
  <inkml:trace contextRef="#ctx0" brushRef="#br1" timeOffset="-69994.013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-68331.369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-68047.113">19456 11307 0,'0'-18'15,"17"18"1,19 0-1,-19-18-15,19 18 16,-19-17 0,1 17-16,-36 0 15,1 0 1</inkml:trace>
  <inkml:trace contextRef="#ctx0" brushRef="#br1" timeOffset="-67842.079">19456 11307 0,'0'0'16,"35"-18"-16,-35 36 0,0-1 16,0 1-16,0-1 15,0 54 1,0-36-16,-18 1 16,18-1-16,18-18 0,0 36 15,-18-35-15,53 0 16,-36-18-16,1 0 15,-1 0-15,1 0 0,0-18 16</inkml:trace>
  <inkml:trace contextRef="#ctx0" brushRef="#br1" timeOffset="-67417.726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-67085.824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-65828.04">6438 13935 0,'0'17'32,"35"1"-17,-17-18-15,17 0 16,18 0 0,-17 0-16,34-18 15,-35 18-15,-17 0 16,17 0-16,-17 0 0,0 0 0,-1 0 15,1 0-15,-18-17 16</inkml:trace>
  <inkml:trace contextRef="#ctx0" brushRef="#br1" timeOffset="-65610.963">6632 13741 0,'0'0'16,"0"17"-16,36 1 15,-1 17-15,0-17 16,0 17-16,18-17 16,35 17-16,-35-17 15,36 17 1,-72-17-16,1-1 0,-18 36 16,-18-35-16,-70 52 15,35-34-15,-70 52 16,70-53-16</inkml:trace>
  <inkml:trace contextRef="#ctx0" brushRef="#br1" timeOffset="-61568.447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-57785.986">27605 12188 0,'18'0'15,"34"-17"1,1 17 0,-17-18-16,34 18 15,-52 0-15,17 18 16,-53-18-16</inkml:trace>
  <inkml:trace contextRef="#ctx0" brushRef="#br1" timeOffset="-57681.139">27570 12365 0,'0'0'0,"35"0"16,0 18-16,18-18 16,18 0-16,-18-18 0,17 18 0,1-18 15</inkml:trace>
  <inkml:trace contextRef="#ctx0" brushRef="#br1" timeOffset="-57225.107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-56546.978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-56279.918">29792 11642 0,'35'0'16,"-17"0"-16,35-18 16,-35 18-16,34 0 15,-34 0-15</inkml:trace>
  <inkml:trace contextRef="#ctx0" brushRef="#br1" timeOffset="-56084.9">29880 11659 0,'-17'53'16,"34"-106"-16,-34 142 0,17-54 16,-18 53-16,18-53 15,18 18-15,-1-35 16,19-1-1,-1 1-15,-18-18 16,1 0-16,0-18 0</inkml:trace>
  <inkml:trace contextRef="#ctx0" brushRef="#br1" timeOffset="-55774.574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-55460.737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-54255.235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-33128.224">4516 15646 0,'0'17'16,"0"19"-16,17-1 15,1 0-15,-18 0 16,17 1-16,1-1 0,0 0 16,-18-17-16,17 17 0,1-17 15,0-18-15</inkml:trace>
  <inkml:trace contextRef="#ctx0" brushRef="#br2" timeOffset="-32989.354">4674 15734 0,'18'35'0,"0"0"16,-1 1-16,19 17 15,-19-36-15,18 19 0,-17-19 16,0 18-16</inkml:trace>
  <inkml:trace contextRef="#ctx0" brushRef="#br2" timeOffset="-32505.702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-32077.174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-31988.438">5962 16369 0,'18'18'15,"17"-1"1</inkml:trace>
  <inkml:trace contextRef="#ctx0" brushRef="#br2" timeOffset="-31371.8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-31271.533">6579 16475 0,'-17'-36'16,"34"72"-16,1-19 0,0-17 15,17-17-15,-17 17 16,-1-36-16,1 19 16,-18-1-16</inkml:trace>
  <inkml:trace contextRef="#ctx0" brushRef="#br2" timeOffset="-31121.131">6668 16263 0,'0'88'16,"0"-176"-16,0 212 0,0-36 16,0-53-16,17 18 15,1-35-15,-1-1 16</inkml:trace>
  <inkml:trace contextRef="#ctx0" brushRef="#br2" timeOffset="-30515.514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-30206.54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-29330.248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-29074.522">9454 15822 0,'0'0'16,"0"35"-16,18 18 15,-18-17-15,18-36 16,17 0-16,-17 0 16</inkml:trace>
  <inkml:trace contextRef="#ctx0" brushRef="#br2" timeOffset="-28957.21">9613 15928 0,'-17'70'15,"34"-140"-15,-34 176 0,17-36 16,0-52-16</inkml:trace>
  <inkml:trace contextRef="#ctx0" brushRef="#br2" timeOffset="-25110.821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-23329.993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-23017.47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-21371.321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-21122.707">15152 15575 0,'17'-17'0,"19"17"16,17-18-16,-36 18 16,36-18-1,-35 18-15,-1 0 16,1 0-16</inkml:trace>
  <inkml:trace contextRef="#ctx0" brushRef="#br2" timeOffset="-20965.789">15222 15628 0,'0'0'0,"0"35"0,0 36 16,0-36-16,18 36 15,-18-54-15,18 19 16,-1-19-16,1 1 0,0-18 0,17 0 15,-18 0 1</inkml:trace>
  <inkml:trace contextRef="#ctx0" brushRef="#br2" timeOffset="-20638.42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-20337.55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-19765.502">16245 16051 0,'18'0'15,"0"0"1,-1 0 0</inkml:trace>
  <inkml:trace contextRef="#ctx0" brushRef="#br2" timeOffset="-19653.705">16263 16316 0,'0'0'15,"18"18"-15,-1-18 0,1 0 16,0 0-16,-1-18 16</inkml:trace>
  <inkml:trace contextRef="#ctx0" brushRef="#br2" timeOffset="-19476.733">16651 16087 0,'71'-36'0,"-142"72"15,159-72-15,-52 19 0,-1 17 16,-17 0-16</inkml:trace>
  <inkml:trace contextRef="#ctx0" brushRef="#br2" timeOffset="-19364.437">16722 16281 0,'0'0'15,"53"17"-15,-18-17 0,0 0 16,-17-17-16,17 17 0</inkml:trace>
  <inkml:trace contextRef="#ctx0" brushRef="#br2" timeOffset="-18792.155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-18579.976">18080 15487 0,'53'0'15,"-106"0"-15,141-18 0,-17 1 16,-36-1-16,35 0 15,-34 1-15,-19 17 16,-34 0-16</inkml:trace>
  <inkml:trace contextRef="#ctx0" brushRef="#br2" timeOffset="-18439.648">18150 15593 0,'0'17'0,"0"-34"0,36 105 16,-19-70-16,36 35 15,-35-53-15,17 17 16,-17 1-16,-1-18 16,1 0-16</inkml:trace>
  <inkml:trace contextRef="#ctx0" brushRef="#br2" timeOffset="-18130.03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-17851.8">18680 15399 0,'0'0'0,"17"0"16,1-18-16,0 18 16,17 0-1,-18 0-15,1 0 16,0 35-16,-18 1 15,0 34-15,17-34 16,-17 34-16,0-35 16,18 18-1,-18-35-15,0 0 16,0-1-16,-18-17 31,1-17-31,-1 17 0,0-18 16,-17 18-1</inkml:trace>
  <inkml:trace contextRef="#ctx0" brushRef="#br2" timeOffset="-16928.344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-15667.191">20567 15399 0,'0'0'0,"0"-18"15,-18 18 1,36 0-1,17-18 1,-17 18-16,17 0 16,-17-17-16,17 17 0,0-18 15,-17 18-15</inkml:trace>
  <inkml:trace contextRef="#ctx0" brushRef="#br2" timeOffset="-15427.771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-14959.987">21167 15681 0,'-18'-18'16,"36"36"-16,-54-36 16,19 36-1,-1 70 1,18-17-16,0 70 16,0-71-16,0-17 0,35 53 15,1-18 1,-1-52-16,18 17 15,-18-53-15,36 0 16</inkml:trace>
  <inkml:trace contextRef="#ctx0" brushRef="#br2" timeOffset="-14236.837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-13891.919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-13286.144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-12835.841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-12623.183">24112 15646 0,'18'70'16,"-36"-140"-16,36 193 0,0-17 15,-1-71-15,-17 18 0,18 71 16,-18-71-16,0 35 16,0-71-16,0 1 15,18 0-15,-18-1 0</inkml:trace>
  <inkml:trace contextRef="#ctx0" brushRef="#br2" timeOffset="-12474.287">24253 16140 0,'-35'35'16,"70"-70"-16,-70 88 0,35-36 0,35 18 15,-17-35-15,0 18 16,17-18-16,18 0 15,-35 0-15</inkml:trace>
  <inkml:trace contextRef="#ctx0" brushRef="#br2" timeOffset="-12112.825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-11871.184">24818 16210 0,'-18'35'16,"18"-17"-16,0 0 15,0-1-15,18 1 16,17-18-16,-17 0 15,-1-18-15,1 18 16,-18-17-16,18-19 16,-36 19-16,0-18 15,1 35-15,-1-18 0,-17 18 16,17 0-16,1 0 16,17 18-16,17-1 15,1 1 1</inkml:trace>
  <inkml:trace contextRef="#ctx0" brushRef="#br2" timeOffset="-11546.321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-11266.576">25224 15540 0,'53'18'16,"-106"-36"-16,141 53 0,-53 0 0,36 71 15,-36-35-15,0-18 16,0 17-16,1 1 0,-19 35 16,-17-53-1,-17 0-15,-1-18 0,0 0 0,-17-17 16,-18 35 0,18-36-16,17-17 15</inkml:trace>
  <inkml:trace contextRef="#ctx0" brushRef="#br2" timeOffset="-10044.371">26070 16104 0,'18'0'47,"0"-17"-31,-1 17-16,36 0 15,-18 0-15,36-18 16,-53 18-16,17-18 16,18 1-1,-36-1-15,-34 18 16</inkml:trace>
  <inkml:trace contextRef="#ctx0" brushRef="#br2" timeOffset="-9870.91">26229 15910 0,'0'53'15,"0"-106"-15,0 141 0,0-52 0,0 34 16,18-34-16,-1 17 16,1-36-1,0 18-15,-1-35 16</inkml:trace>
  <inkml:trace contextRef="#ctx0" brushRef="#br2" timeOffset="-9387.302">27305 15522 0,'-18'36'15,"36"-72"-15,-53 89 0,17-18 16,0 1-16,1 17 0,-18 17 16,17-17-16,0 18 15,18-54-15,0 1 16,18 0 0,0-36-1</inkml:trace>
  <inkml:trace contextRef="#ctx0" brushRef="#br2" timeOffset="-9165.213">27252 15222 0,'18'18'15,"-18"17"-15,17 1 0,19 69 16,-19-52-16,36 71 15,-35-71-15,35 53 16,-36-71-16,1 53 16,0-53-16,-18 1 15,0-19-15,0 1 16</inkml:trace>
  <inkml:trace contextRef="#ctx0" brushRef="#br2" timeOffset="-8953.76">26846 16228 0,'0'0'16,"71"0"-16,0 0 0,87-18 15,54 1 1,-106-1-16,0 18 0,70-18 15,-123 18-15,0 0 16</inkml:trace>
  <inkml:trace contextRef="#ctx0" brushRef="#br2" timeOffset="-8487.183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-7635.42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-7435.889">28928 15381 0,'0'0'16,"35"-18"-16,-17 18 0,17-17 0,0-1 16</inkml:trace>
  <inkml:trace contextRef="#ctx0" brushRef="#br2" timeOffset="-7263.43">28998 15558 0,'0'35'0,"0"-70"0,0 105 0,18-17 15,-18 0-15,18-35 16,-18-1-16,35 1 16,-17-18-16,-1 0 15</inkml:trace>
  <inkml:trace contextRef="#ctx0" brushRef="#br2" timeOffset="-6884.881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-6523.082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-4149.678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-1903.849">18750 16140 0,'-17'0'0,"-1"0"15,18 17-15,18-17 16,17 18 0,18-18-1,0 0-15,52-18 16,-34 1-16,35-19 16</inkml:trace>
  <inkml:trace contextRef="#ctx0" brushRef="#br2" timeOffset="928.766">16598 16122 0,'0'-18'0,"0"1"15,0-1 1,-17 18 31,-1 0-31,0 0-1,1 0 1,34 0 31,1 0-32,0 0-15,-1 0 16,18 0 0,-17 0-16,35 18 15,-18-18-15,1 0 0,17 0 16,-36 0-16,18 0 15,-17 0-15,-18 17 32</inkml:trace>
  <inkml:trace contextRef="#ctx0" brushRef="#br2" timeOffset="1172.914">16651 16245 0,'18'0'31,"-1"0"-15,1 18-16,17-18 15,-17 0-15,35 0 16,-35 0-16,17 0 0,-18-18 15,-17 36 1,0 0-16</inkml:trace>
  <inkml:trace contextRef="#ctx0" brushRef="#br2" timeOffset="1774.014">16757 17321 0,'35'18'16,"-17"-18"-16,0 0 15,17 0-15,-18 0 16,19 0-16,-19 0 0,19 0 15</inkml:trace>
  <inkml:trace contextRef="#ctx0" brushRef="#br2" timeOffset="1891.383">16863 17498 0,'17'0'15,"-34"0"-15,70 0 0,-36-18 16,54 1-16</inkml:trace>
  <inkml:trace contextRef="#ctx0" brushRef="#br2" timeOffset="2335.033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2528.548">18062 17092 0,'0'0'0,"36"-18"15,-1 1-15,-18 17 0,1-18 16,17 18-16,1-17 15,-19 17-15</inkml:trace>
  <inkml:trace contextRef="#ctx0" brushRef="#br2" timeOffset="2640.845">18168 17110 0,'0'35'0,"0"-70"0,-18 123 16,18-53 0,18-17-16,-18-1 0,35 1 15,-17 0-15,0-18 16,-1 0-16,1 0 0</inkml:trace>
  <inkml:trace contextRef="#ctx0" brushRef="#br2" timeOffset="2930.114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3196.823">18662 16969 0,'0'-18'0,"18"18"16,-18 18-16,17-18 0,1 35 16,0-17-1,-1-1-15,1 1 0,-1-1 16,1 36-16,0-17 16,-18-1-16,0-17 15,0-1-15,0 1 16,-18-18-16,-17 0 15,17 0 1,-17-18-16,17 18 16,1 0-16,-1 0 0,0 0 15</inkml:trace>
  <inkml:trace contextRef="#ctx0" brushRef="#br2" timeOffset="3819.703">18891 17586 0,'-17'18'16,"34"-18"0,19 17-1,34-17 1,-35 0-16,18 0 15,-17 0-15,-1-17 0,35 17 16,-52 0-16,0 0 16,-18 17-16,-18-17 15,0 0-15</inkml:trace>
  <inkml:trace contextRef="#ctx0" brushRef="#br2" timeOffset="5254.88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5533.124">20514 17268 0,'-18'0'15,"1"0"-15,-1 36 16,0-1-16,1-17 16,-18 17-1,17-17-15,0 17 0,18-53 31,0 1-15</inkml:trace>
  <inkml:trace contextRef="#ctx0" brushRef="#br2" timeOffset="5760.499">20426 16951 0,'17'18'16,"-17"-1"-16,18 54 16,0-36-16,-1 0 15,1 1-15,35 34 16,-35-35-16,17-17 16,-17 17-16,17-17 0,0 35 15,-17-35-15,-1-1 16,-17 1-16</inkml:trace>
  <inkml:trace contextRef="#ctx0" brushRef="#br2" timeOffset="6021.694">19826 17833 0,'53'0'15,"-106"0"-15,141 0 0,36-18 16,-36 1-16,71-1 16,-89 18-16,1 0 15,-1 0-15,-17 0 0,36 0 16,-72 18-16</inkml:trace>
  <inkml:trace contextRef="#ctx0" brushRef="#br2" timeOffset="6444.82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7006.908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7378.89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7656.286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7946.54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8358.488">23442 17604 0,'18'0'16,"-36"0"-16,53 0 0,36 0 15,-18-18 1,70-17-16,-70 17 16,0 0-16,-18 18 15</inkml:trace>
  <inkml:trace contextRef="#ctx0" brushRef="#br2" timeOffset="8691.373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9175.661">25171 17145 0,'-36'-18'16,"72"36"-16,-107-36 0,36 54 15,0 17-15,17-18 16,0 35-16,1 1 16,-1 0-16,18-1 0,18 89 15,-1-106-15,36 53 16,-17-71-1,16 0-15,-16-17 0,17-1 16,-18-17-16,35 0 16</inkml:trace>
  <inkml:trace contextRef="#ctx0" brushRef="#br2" timeOffset="10098.38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10449.313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10988.747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11317.148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11539.741">27852 17604 0,'-35'35'15,"70"-70"-15,-88 88 0,35-36 16,18 1-16,18 17 16,0-17-16,17-1 0,0 1 15,0-18-15,18 0 16,-35 0-16,0 0 0,-1 0 15,1-35 1</inkml:trace>
  <inkml:trace contextRef="#ctx0" brushRef="#br2" timeOffset="11794.699">28046 17251 0,'0'0'0,"0"35"0,0 0 16,17 1-16,-17 17 16,18 0-16,0-1 0,17 72 15,-17-71-15,-1 0 0,1 17 16,0-52-16,-1-18 15,-17 18-15,0-36 16,0 0 0</inkml:trace>
  <inkml:trace contextRef="#ctx0" brushRef="#br2" timeOffset="11933.569">28240 17657 0,'0'0'16,"-18"35"-16,1-18 0,17 1 15,0 0-15,0-1 0,35 19 16,-17-36-16,34 0 16,-34 0-16</inkml:trace>
  <inkml:trace contextRef="#ctx0" brushRef="#br2" timeOffset="12255.946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12513.13">28681 17745 0,'0'35'15,"0"-70"-15,0 88 0,17-18 16,36-17-1,-17-18-15,17 0 16,-36 0-16,1-36 16,-18 19-16,-18-19 15,1 19-15,-1-1 0,-17-17 16,35 17-16,-18 18 16,36 0-1,-1 0 1,-17 18-16,18-1 0</inkml:trace>
  <inkml:trace contextRef="#ctx0" brushRef="#br2" timeOffset="12820.97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13041.566">29228 17198 0,'0'0'0,"17"0"15,1 0-15,17 0 0,36 35 16,-36-17-16,18 52 16,-35-17-16,-18 36 15,0-37-15,-18 54 16,18-53-1,-35 18-15,-1-54 16,19 1-16</inkml:trace>
  <inkml:trace contextRef="#ctx0" brushRef="#br2" timeOffset="13530.901">26899 17427 0,'-17'-53'16,"34"106"-16,-34-123 15,17 52-15,17 18 16,-17 18-16,18 52 16,0-34-16,-1 69 15,1-52-15,17 18 16,-35-36-1,18 36-15</inkml:trace>
  <inkml:trace contextRef="#ctx0" brushRef="#br2" timeOffset="15030.888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17117.938">17657 18256 0,'17'0'47,"1"0"-31,-1 0-16,1 0 15</inkml:trace>
  <inkml:trace contextRef="#ctx0" brushRef="#br2" timeOffset="17478.159">17657 18256 0,'0'0'0,"-18"18"16,36 0-1,-1-1 1,1 1-16</inkml:trace>
  <inkml:trace contextRef="#ctx0" brushRef="#br2" timeOffset="19180.007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22762.292">17515 18397 0,'0'-17'15,"0"-1"16,0 36 16,18-18 0,-18 17-31,18-17-1,-18 18 1,17-18 0,1 0 31,-36 0-16</inkml:trace>
  <inkml:trace contextRef="#ctx0" brushRef="#br2" timeOffset="24568.88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24924.712">11906 17586 0,'0'18'0,"0"17"16,0-17-16,0 17 15,0 0-15,0 36 16,0-18-16,18-1 16,-18 37-16,0-36 15,0 35 1,0-53-16,0-17 0,0 17 15,18-17-15,-1-18 16</inkml:trace>
  <inkml:trace contextRef="#ctx0" brushRef="#br2" timeOffset="25314.749">12259 17956 0,'-18'0'15,"36"0"-15,-18 0 16,53 0-16,-35 0 15,52 0-15,-52 0 16,52 0-16,-52 0 16,17 0-1</inkml:trace>
  <inkml:trace contextRef="#ctx0" brushRef="#br2" timeOffset="25753.918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26037.672">13194 17551 0,'0'0'0,"0"-18"0,0 36 15,-18 17 1,1-17 0,-1 17-16,0-17 0,18 17 15,-17-18-15,-1 1 16,18 0-16,0-1 0</inkml:trace>
  <inkml:trace contextRef="#ctx0" brushRef="#br2" timeOffset="26325.937">13123 17163 0,'18'35'16,"0"-17"-16,-18 34 16,17-16-16,-17-19 0,18 19 15,0-1-15,-1 0 0,1 53 16,17-35-16,0 36 15,-17-54-15,35 18 16,-35-36-16,-1 19 16,1-19-1,-1-17-15</inkml:trace>
  <inkml:trace contextRef="#ctx0" brushRef="#br2" timeOffset="26681.89">12788 17974 0,'18'0'31,"17"0"-15,0 0-16,36 0 15,-18 18 1,0-18-16,53 17 0,-36-17 16,36 0-16,-71 0 15,36 0 1,-36 0-16,-17 0 15,-1 0-15,-17 18 0,0 0 32,-17-18-32</inkml:trace>
  <inkml:trace contextRef="#ctx0" brushRef="#br2" timeOffset="27221.99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27660.159">13670 17357 0,'18'17'15,"-1"19"1,1-1-16,0 0 16,17 18-16,18 88 15,-18-88-15,-17 18 16,17 105-16,-35-52 16,-35-19-1,17-69-15,-35 34 16,18-52-16,17-1 15,-17 1-15,0 0 16</inkml:trace>
  <inkml:trace contextRef="#ctx0" brushRef="#br2" timeOffset="29145.842">14446 16933 0,'18'-17'0,"17"17"15,53 17-15,-35 1 16,106-18 0,-71 18-16,89-36 15,-89 18-15,0-18 16,0 18-16,-17-17 0,17 17 15</inkml:trace>
  <inkml:trace contextRef="#ctx0" brushRef="#br2" timeOffset="31371.208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35529.732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6053.5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53342.263">24236 18344 0,'0'18'78,"-18"-18"-62,1 0 15,-1 0-15,18 18 31,18-18-32,-1 0-15,36 0 16,-35 0-16,17-18 15,0 18-15,36 0 16,-36 0-16,36 0 16,-36 0-16,18 0 15,-35 18-15,17-18 16</inkml:trace>
  <inkml:trace contextRef="#ctx0" brushRef="#br2" timeOffset="54183.76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62835.501">11465 18627 0,'0'17'15,"18"-17"48,-18-17-48,18 17 1,-1 0-16</inkml:trace>
  <inkml:trace contextRef="#ctx0" brushRef="#br2" timeOffset="63369.01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82616.683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82855.316">14587 17427 0,'0'0'16,"18"-17"-16,17-1 16,-17 18-16,0 0 15,-1 0-15,-17 18 32,-17-18-32</inkml:trace>
  <inkml:trace contextRef="#ctx0" brushRef="#br2" timeOffset="82994.687">14587 17427 0,'0'36'15,"0"16"1,0-140-16,0 212 0,0-89 0,0 53 16,18-53-16,0-17 15,17 17-15,-17-17 0,17 0 16,-18-1-16,1-17 16,17 0-16,-17-17 15</inkml:trace>
  <inkml:trace contextRef="#ctx0" brushRef="#br2" timeOffset="83302.284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83528.85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85348.34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87146.2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92832.098">22296 17321 0,'0'-17'15,"0"-1"48,0 36 15,0-1-47,17 1-15,-17 0-16,0-1 15,18-17-15,-18 18 16,-18 0 47,1-18-48,-1 0-15,0 0 16,-17 0-16,17 0 15,1 0 1,17 17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28:06.1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9931 0,'-18'0'0,"18"-18"16,0 36 62,18-18-62,-18 17-16,17-17 15,1 18-15,-18 0 16,17-1-16,1 19 16,0-19-16,17 18 15,-17-17-15,-1 0 0,19 17 16,-19 0-1,1-17-15,35 17 16,-36 0-16,1-17 0,0 0 16,-1 17-16,19-17 0,-1 35 15,-17-18-15,17 0 16,0 18 0,0-18-16,-17 1 0,17-19 0,-17 19 15,17-1-15,-17 0 16,-1 0-16,19 1 0,-19 17 15,1-18-15,17 0 16,-17 0-16,35 54 0,-18-54 16,0 0-16,1 18 0,-19-18 15,54 36 1,-36-36-16,36 53 16,-36-52-16,0 17 15,1-1-15,-1-16 0,0 17 0,0 0 16,18-18-16,-17 18 15,-1-18-15,0 18 0,18-18 16,-18 18-16,18-18 0,-17 18 16,16 0-16,-16 0 0,52 53 15,-35-53-15,-18 18 16,18-19-16,-18 1 0,18 0 16,-17 0-16,52 53 15,-35-53-15,-18 0 16,71 53-1,-53-53-15,-18 17 0,18-17 0,0 18 16,-18-18-16,71 88 16,-53-71-16,-18 1 15,71 88-15,-71-89 16,18 18-16,0-17 0,-18 17 16,18-17-16,0-1 0,18 1 15,-18 17-15,52 53 16,-34-53-16,-18-17 15,17 17-15,1-18 0,52 89 16,-70-88-16,0-1 16,18 19-16,-1-19 0,-17-17 15,0 18-15,18-1 0,-18-17 16,0 18-16,0-18 0,-1-1 16,1 1-16,-17 0 0,52 53 15,-35-53 1,-18 0-16,0 0 0,18 35 15,-17-35 1</inkml:trace>
  <inkml:trace contextRef="#ctx0" brushRef="#br0" timeOffset="5209.075">24941 11871 0,'-17'0'16,"17"-18"-16,0 1 15,0-19 1,0 19-16,17-1 0,1 1 16,17-19-1,-17 19-15,17-1 0,-17 0 16,52-17-16,-34 17 16,-1-17-16,0 17 15,18 1-15,-18-18 0,18 17 0,-17 0 16,17 1-16,17-1 15,-17 0-15,-18 1 16,1 17-16,17-18 0,35 0 16,-53 18-16,0-17 15,1 17-15,-1 0 16,0-18-16,-17 18 0,17 0 16,0 0-16,1-17 0,-1 17 15,-18 0-15,19 0 0,34 0 16,-52-18-1,17 18-15,1 0 0,-1-18 16,-18 18-16,1 0 0,17 0 16,-17 0-16,17 0 15,-17 0-15,0 0 0,17 18 16,-18-18-16,1 0 16,0 0-16,-1 18 0,19-18 15,-19 0-15,1 0 0,0 17 16,-1-17-1,1 0-15,-18 18 0,17-18 16,1 17-16,0-17 16,-1 0-16,1 0 15,0 0-15,-1 18 0,1-18 16,17 0 0,-17 0-16,0 18 15,-1-18 1,1 0-16,-1 0 0,1 17 15,0-17 1,-1 0-16,-17 18 16,18-18-16,0 18 0,-1-18 15,1 17-15,0-17 16,-1 0-16,18 18 16,-17-18-1,0 0 1,-1 0-1,1 0 1,0 0-16,-1 0 16,1 0-1,0 18 1,17-18-16,-18 0 16,1 17-16,0-17 15,-1 0-15,1 0 16,0 0-16,-1-17 15,1 17 1,0 0 0,-1 0-1,1 0 1,0 0 0,-1 0-16,1 0 15,-18 17 1,17-17-16,1 0 15,-18 18 1,18-18 0,-1 0-1,1 0-15,0 17 16,-1-17 0,1 18-1,0-18-15,-18 18 16,17-1-1,1-17 17,-1 0-17,1 0-15,0 18 16,-1-18-16,1 0 16,0 0-1,-1 0 1,1 0-1,0 0 1,-1 0 0,1 0 15,-1 0-15,1 0-1,0 0-15,-1 0 16,1 0-1,0 0 1,-1 0 0,1 0-1,17 0 1,-17 0-16,0 0 16,-1 0-1,1 0-15,-1 0 16,1 0-16,0 0 15,-1 0 1,1 0 0,0 0-16,-1 0 15,1 0-15,0-18 16,-1 18 0,1 0-16,-18-17 15,17 17 1,1 0-1,-18 17-15,18-17 16,-1-17 0,1 17-16,0-18 15,-1 18-15,-17-18 16,18 18-16,-18-17 0,18 17 16,-18-18-1,0 1-15,0-1 16,-18 18-1,18-18 1,0 1-16,0-1 16,0 0-16,0 1 0,0-1 15,0 0-15,-18-34 16,18 34-16,18-17 16,-18-18-1,18 35-15,-18-17 0,17-18 16,-17 18-16,18 17 15,-18-17-15,17-18 16,1 35-16,-18 0 0,18-17 16,-1 18-16,1-1 0,-18 0 15,18 1-15,17 17 0,-17-18 16,-1 0-16,19 1 16,-19 17-16,1 0 15,17 0-15,18 0 16,-18 0-16,1 0 0,-1 0 15,0 0-15,0 17 0,-17-17 16,35 18 0,-35 0-16,-1-1 0,18 1 15,1 17-15,-19-17 16,-17-1-16,18 19 16,-18-19-16,0 19 0,0 17 15,0-36 1,0 19-16,0-19 0,0 18 15,0 1-15,0-19 0,0 19 16,0-19-16,0 36 16,0-18-16,0-17 0,0 17 15,-18-17-15,1 0 16,17-1-16,-18 1 0,0 0 16,1-1-16,-1-17 0,-17 18 15,17-18-15,18 17 16,-17-17-16,-1 18 15,-17 17-15,17-17 16,0 0 0,1-18-16,17 17 0,-18-17 0,1 18 15,-1-18-15,0 0 16,-17 18-16,17-18 16,1 0-16,-1 17 0,0-17 15,1 0 1,-1 0-16,1 18 0,-36-18 31,35 0-31,0 0 16,-17 0-16,17-18 15,1 18-15,-1 0 0,0 0 16,1 0-16,-18 0 16,17 0-1,0 0 1,1 0-16,17-17 0,-18 17 15,0 0-15,1-18 16,-1 18-16,0 0 16,1 0-16,-1 0 15,1 0-15,-1 0 16,0 0-16,1 0 16,-1 0-16,0 0 15,1 0-15,-1 0 16,-17 0-1,0 0 1,-18 0 0,35 0-16,-53 0 15,54 0 1,-19 0-16,19 0 0,-1 0 16,1 0-1,-1 0-15,0 0 16,1 0-16,-1 0 15,0 0-15,1 0 16,-1 18-16,-17-1 31,0-17-15,-1 18 0,1 0-16,17-1 15,-35 1 1,36-18-1,-1 17-15,1 1 16,17 0 0,-18-18-1,18 17-15,0 1 0,0 0 32,0 17-32,18-17 0,-18 17 15,35 0 1,-35 0-16,17-17 15,-17 0-15,18-1 0,0 1 0,-1 35 16,1-36-16,-18 1 16,18 0-16,-1-1 15,-17 19-15,0-19 16,18 1-16,-18 0 16,0-1-16,-18 1 0,18 0 15,-17-1-15,-1 1 16,0-1-1,1 1-15,-1-18 0,-17 18 16,0-1 0,-1 1-16,19-18 15,-1 18-15,-53-1 16,36 1-16,17 0 0,-17-1 16,-35 18-16,34-17 15,19 0-15,-19-1 16,19 1-16,-18 0 0,17-1 0,0 1 15,1 17-15,-1-17 0,-17 52 16,17-34 0,0-19-16,18 19 0,0-1 15,-17 0-15,17-17 0,17 17 16,1 0-16,-18 1 16,18-19-16,-1 1 0,1 17 15,35 0 1,-18-17-16,0 0 0,1-18 15,-1 17-15,18-17 0,-18 0 16,0 0-16,1-17 0,-1 17 16,0-18-16,36-35 15,-36 36-15,-17-19 0,17 1 16,18-18 0,-35 18-16,-1 0 0,1 17 15,0 0-15,-1-17 0,1 0 16,-1 17-16,1 0 15,17-17 1,-17 17-16,0 1 0,-1 17 16,1-18-1,-18 1-15,35-1 0,-17 18 16,-1-18-16,1 18 0,17-17 16,-17 17-16,0 0 15,-1-18 1,1 18-16,0 0 0,-1 0 15,19 0 1,-19 0-16,18 0 0,-17 18 16,0-18-16,35 0 15,-36 0-15,1 17 16,0-17-16,-1 18 0,1-18 16,-1 18-16,1-18 0,-18 17 15,18-17-15,-1 18 16,1-1-16,-18 1 15,18-18 1,-18 35-16,0-17 16,0 0-1,0-1 17,0 1-1,0 0-31,0-1 15,17 19 1,-17-19-16,18 1 16,-18-1-1,0 19-15,18-19 16,-18 1-16,0 0 0,0-1 16,0 36-16,0-18 15,0-17-15,0 53 16,0-18-1,0 17-15,0-35 16,0 54-16,0-54 16,0 0-16,0 0 0,0 1 15,0-1-15,0 18 0,17 17 16,-17-17 0,0-17-16,18-1 0,-18 0 15,17 18-15,-17-18 0,0 36 16,0-36-16,0 1 15,0-1-15,0 0 0,0 0 16,0 1-16,0-1 16,0-17-16,0 17 0,-17 53 15,17-35 1,-18-18-16,18 0 16,-35 18-1,17-17-15,-17 34 16,0-34-16,-1 16 0,1-16 0,0 17 15,0 0-15,-54 52 16,54-52-16,-18 0 16,18-18-16,-18 18 0,18-17 15,-18 17-15,18-18 0,-18 0 16,0 0-16,0 1 16,18-1-16,-18 0 0,0-17 15,17 0-15</inkml:trace>
  <inkml:trace contextRef="#ctx0" brushRef="#br0" timeOffset="8201.668">13070 11942 0,'0'0'0,"18"0"62,17-18-46,-17 18-16,0-18 0,52-35 15,-52 36-15,17-1 16,0 0-16,-17 1 16,53-18-16,-36 17 15,0 0-15,0 1 0,71-19 16,-70 36-16,16-17 16,-16-1-16,34 0 15,-52 1-15,17-1 16,0 18-16,1 0 0,17-18 15,-36 1-15,19 17 16,-19 0-16,18-18 0,1 18 16,-19-17-16,19 17 0,34-18 15,-52 0-15,17 1 16,0-1-16,1 0 16,-19 18-16,19-17 0,-19 17 15,19 0-15,-19 0 16,18 17-16,1-17 15,-1 0-15,-17 0 0,17 0 16,18 0 0,-18 0-16,-17 18 0,-1-18 15,19 0-15,-19 0 0,19 0 16,-19 0-16,54 18 16,-54-18-16,19 0 15,-19 0-15,19 0 0,-19 17 0,36-17 16,-35 18-1,17-18-15,-17 18 0,17-18 16,-17 17-16,35 1 16,-36-1-16,36 1 15,-18-18-15,-17 18 16,0-18-16,17 17 0,-17 1 16,17 0-16,-17-1 15,-1 1-15,36 0 16,-35-18-16,17 0 15,-17 0-15,-1 0 16,19 0-16,-19 0 0,1 17 16,-1-17-1,-17 18-15,0 0 16,18-18-16,-18 17 16,18-17-16,-18 18 15,17-18-15,-17 17 16,18-17-1,-18 18 32,0 0-15,18-18-17,-1 17 1,-17 1-1,18-18 1,-18 18-16,0-1 16,18-17-1,-18 18-15,0 0 0,17-18 16,-17 17-16,18 1 0,17 17 16,-17-17-1,-1-1-15,19 1 16,-36 0-1,17-1-15,19 19 16,-19-36-16,-17 17 0,18 1 16,17 17-1,-17-17-15,17-1 0,-17 1 16,-1 0-16,19 17 16,-1-17-16,-17-1 15,-1 1-15,1 0 0,-1-1 16,19-17-16,-1 35 15,-17-17-15,-1 0 16,19-1-16,-19 1 0,-17 0 16,35 17-16,-17-17 15,0-1-15,-1-17 0,1 35 16,0-17-16,-1 0 16,1-1-16,0 19 15,-1-36 1,1 17-16,-18 1 0,18 0 15,-18-1-15,17 1 16,-17-1-16,18 1 16,-18 0-16,17-18 0,-17 17 15,18 1-15,-18 0 0,18-18 0,-18 17 16,17 19 0,-17-19-16,18 19 15,-18-19 1,0 1-1,0-1-15,0 1 0,0 0 0,18-1 16,-18 1-16,0 17 16,0 1-16,0-19 15,0 1-15,0-1 0,17 1 16,-17 0-16,0-1 0,0 1 16,18 17-1,-18-17-15,0 17 0,0-17 16,0 17-16,0-17 15,0 35 1,0-36-16,0 1 0,0 17 0,0-17 16,-18 35-1,18-18-15,-17-17 0,17 17 16,0-17-16,-18-1 0,18 19 16,0 16-1,-18-16-15,18-1 0,-17 18 16,-1-18-16,18-17 15,-18 17-15,1 0 0,-1-17 16,18 17-16,-17-17 0,-1 35 16,18-35-16,-18-1 15,18 1-15,-17 17 0,-1 0 16,0 1-16,18-19 16,-17 19-16,17-19 0,-18 1 15,18-1-15,-18 19 16,18-19-16,-17 19 15,17-19-15,-18-17 0,0 18 16,1 0 0,17-1-16,-35 18 15,35-17-15,-36 17 16,36-17-16,-35 35 16,17-35-16,1-1 15,17 1-15,-18 17 16,0-17-16,1-1 0,17 1 15,-18 0-15,18 17 16,-17-17-16,-1-1 16,18 1-1,-18 0-15,1-18 0,17 17 16,-18 1-16,0-1 16,18 1-16,-17 0 15,-1-1-15,0 1 0,1 0 16,-18 17-1,17-17-15,0-1 0,18 1 0,-17-1 16,-36 19 0,35-1-16,0-35 15,18 18-15,-17-1 16,-1-17-16,0 18 0,1 0 16,-1-18-16,1 17 0,-19 19 15,19-36-15,-1 17 16,0-17-16,1 18 15,-1-18-15,0 0 32,18 17-32,-17-17 15,-1 18 1,1-18-16,-1 18 16,0-18-16,1 0 0,17 17 15,-18-17-15,0 0 0,1 0 16,17 18-16,-18-18 15,0 0-15,1 0 0,-1 18 16,1-18-16,-1 17 16,0-17-16,-35 36 15,36-19-15,-19 1 0,-17-1 16,18 1-16,-53 17 16,53-17-16,-1 0 0</inkml:trace>
  <inkml:trace contextRef="#ctx0" brushRef="#br0" timeOffset="21270.474">29704 8184 0,'0'0'0,"0"-17"16,18-1-16,-1 1 15,-17-1-15,0 36 16,18 34 0,-1-16-1,-17 17-15,18 0 0,0 17 0,-18 1 16,0-1-16,0 89 16,0-88-16,0 17 15,0-18-15,-18 71 16,18-88-16,18-17 0,-18 34 15,17-52 1,-17-36 0,-17 1-16</inkml:trace>
  <inkml:trace contextRef="#ctx0" brushRef="#br0" timeOffset="21500.942">29545 8943 0,'18'106'16,"-36"-212"-16,53 265 0,-17-106 16,-18-18-16,18 18 0,-1-18 15,19 36 1,-19-36-16,19-35 0,-1 18 0,18-36 16,-18 0-16,36-17 0,52-71 15,-70 53 1,0-17-16,0 17 0,0 0 15,0 0-15</inkml:trace>
  <inkml:trace contextRef="#ctx0" brushRef="#br0" timeOffset="23146.151">15046 4039 0,'18'0'15,"-18"18"-15,35-18 0,35 18 16,-17-1-16,0-17 16,71 0-1,-71 0-15,0-17 0,0 17 16,-1-18-16,-34 0 0,17 18 0,-35-17 16,18-1-1,-36 18-15,1 0 0,-1 0 16,0 0-16,1 0 0,-1 35 15,18-17-15,0 35 16,0 70-16,18-17 31,-18-71-31,35 36 16,-17-36-16,-18-17 0,0 0 16,0-1-16,0 1 0,-36-1 0,-34 1 15,35-18 1,-18 18-16,0-18 0,0 0 15,-53 35 1,71-17-16,17-18 0,0 17 16</inkml:trace>
  <inkml:trace contextRef="#ctx0" brushRef="#br0" timeOffset="23684.819">16334 3898 0,'0'-53'16,"0"106"-16,-18-123 0,0 70 16,1 35-1,-1 18-15,0 0 0,18 17 0,-17 1 16,-1-1-16,18 1 15,0 70-15,35 35 16,1-87 0,-1-54-1,-17-17-15,52 17 16,-17-17 0</inkml:trace>
  <inkml:trace contextRef="#ctx0" brushRef="#br0" timeOffset="24106.04">16739 4286 0,'0'18'16,"0"0"-16,0-1 0,0 18 16,0-17-16,0 35 15,0-35-15,18-1 16,0-17-1,-1-17 1,-17-19 0,0 19-1,18-1-15,0 18 32,-18 18-17,0-1 1,0 1-16</inkml:trace>
  <inkml:trace contextRef="#ctx0" brushRef="#br0" timeOffset="26129.801">16775 3969 0,'0'0'16,"0"-36"-16,-18 54 15,18 53 1,0-18-16,-18 17 15,18 54-15,18-54 16,-18-17-16,18-18 16,-1 36-16,19-36 15,-19-35-15,36 0 16,-18 0-16,-17-35 16,17 17-16,-17-17 0,0 0 0,-18-1 15,17 1-15,-17 18 0,0-1 16,0 36-1,0 34 1,18-34-16,-1 17 16,1-17-16,17 17 15,1-35-15,-19 18 0,19-18 0,-1 0 16,-18-18 0,1 1-16,-18-19 0,0 19 15,-18-54-15,1 36 16,-1 17-16,1-17 0,-19-18 15,19 35-15,-1 1 16</inkml:trace>
  <inkml:trace contextRef="#ctx0" brushRef="#br0" timeOffset="26569.47">17357 3828 0,'17'0'16,"19"0"0,-19 0-16,19-18 15,-19 18-15,18 0 16,-17 18 0</inkml:trace>
  <inkml:trace contextRef="#ctx0" brushRef="#br0" timeOffset="26775.509">17427 3845 0,'0'18'16,"0"0"-16,0-1 0,0 1 15,0 17-15,0 0 16,0-17-16,0 0 0,18-1 15,0 1-15,-1 0 0,18-1 16,-17-17-16,0 0 16,-1 0-16</inkml:trace>
  <inkml:trace contextRef="#ctx0" brushRef="#br0" timeOffset="27317.421">17657 4057 0,'17'0'16,"-17"-18"-16,18 1 15,-1-1-15,19-35 16,-36 35-16,17-17 16,-17 18-16,0-1 0,0 0 15,0 1-15,-17 17 16,17 17-1,0 36 1,0-35 0,0-1-16,17 36 15,1-35-15,0 0 0,-1-18 16,1 17-16,0-17 16,-1-17-16,1 17 0,-18-18 15,0 0-15,0 1 16,0-1-16,0-17 15,0 17-15,0-17 16,0 17-16,0 1 0,0-1 16,0 0-16,17 18 31,-17 18-31,18-18 0,17 35 16,-35-17-1,0 0-15,18-1 0,-18 18 16,18-17-16,-18 0 15,0-1 1,0 1-16,-18-18 31,0 0-15,18 18 0</inkml:trace>
  <inkml:trace contextRef="#ctx0" brushRef="#br0" timeOffset="27489.451">18221 4480 0,'-18'36'16,"18"-1"-16,18-106 0,-53 159 0,17-52 15,0-19-15,1 1 0,-1 0 16,1-1-16</inkml:trace>
  <inkml:trace contextRef="#ctx0" brushRef="#br0" timeOffset="27822.051">18433 3986 0,'17'53'15,"-17"-17"-15,0-1 16,18 18-16,-18 53 16,18-53-16,-18-1 0,0 1 15,0-17-15,0-19 16,0 1-16,0 0 0,-18-18 16,18-53-1,0 35-15,0-35 16,18 35-16,-1 1 15,1 17-15,-1 0 0,1 17 16,0 1-16,-1 0 16,1-1-16,-18 1 0,18-18 0,-18 18 15,-18-1 1,18 1-16,-35 0 0,-1-18 16</inkml:trace>
  <inkml:trace contextRef="#ctx0" brushRef="#br0" timeOffset="28032.396">18662 3775 0,'18'-36'16,"-1"36"-16,1-17 0,0 17 15,17 0 1,-18-18-16,1 18 16,-18 18-1</inkml:trace>
  <inkml:trace contextRef="#ctx0" brushRef="#br0" timeOffset="28168.624">18750 3792 0,'0'0'0,"0"36"15,0-19-15,0 19 0,18-19 16,-18 1-16,35 35 16,-17-36-16,17 1 15</inkml:trace>
  <inkml:trace contextRef="#ctx0" brushRef="#br0" timeOffset="28476.939">18927 3986 0,'0'0'16,"17"0"-16,1 0 15,-1 0-15,19-17 16,-36-1-16,17 0 16,-17 1-16,18-1 15,-18-17-15,0 17 0,0 1 16,0-1-16,0 0 0,-18 1 15,18-1-15,-17 18 16,17 18 0,17 35-1,-17-36-15,0 19 0,18-19 16,-18 1-16,18 17 16,-1-17-16,1-18 15,0 0-15,-1 0 16</inkml:trace>
  <inkml:trace contextRef="#ctx0" brushRef="#br0" timeOffset="28756.687">19138 3757 0,'0'0'16,"0"-18"-16,0 1 0,18 17 16,-1 0-16,1-18 0,0 18 15,-1 0 1,1 0-1,-18 18-15,0-1 0,18 1 16,-18 17 0,0-17-16,0 0 0,17 35 15,-17-36-15,0 1 16,18-1-16,-18 1 0,0 0 16,-18-18 15,1 0-16,-1 0-15,0 0 16</inkml:trace>
  <inkml:trace contextRef="#ctx0" brushRef="#br0" timeOffset="29083.059">19438 3545 0,'18'18'15,"-1"17"-15,1 1 0,0-1 16,35 88-1,-36-70-15,18 18 0,-17-18 16,0 17-16,-1 1 0,-17-1 16,0 72-1,0-54-15,-17-18 0,-19-17 0,-16 71 16,16-71-16,-17 0 16,18-1-16,-18-16 15,18-19-15</inkml:trace>
  <inkml:trace contextRef="#ctx0" brushRef="#br0" timeOffset="29389.615">20073 4216 0,'35'-18'15,"-17"18"-15,0 0 16,-1 18 0,-34 17-1,-1-17-15,0 17 16,1-17-16,17-1 16,0 1-16,0-1 0,17 1 15,1 0 1,0-18-16,-1 17 0,19-17 15,-1 18 1</inkml:trace>
  <inkml:trace contextRef="#ctx0" brushRef="#br0" timeOffset="29998.148">21590 3916 0,'18'-35'15,"-36"70"-15,53-88 0,-17 35 0,0 1 16,-1 17-16,-34-18 15,-1 18 1,0 0-16,-35 18 0,0-18 16,1 35-16,-19-17 0,18-1 15,0 1-15,18-1 0,0 19 16,17-19-16,18 36 16,18-35-16,52 17 15,-35-17-15,18 0 16,-17-1-16,-1 1 0,-17-18 15,-1 17-15,-17 1 0,-35 35 16,0-18-16,-18 1 16,0-1-16,18 0 15,-18 36 1,88-18-16,0-18 16,18-18-16,0 1 0,0-18 15,17 0-15,1 18 0,17-18 16,-53-18-16,-17 18 15,0 0-15</inkml:trace>
  <inkml:trace contextRef="#ctx0" brushRef="#br0" timeOffset="30769.2">22190 4128 0,'0'-18'16,"17"0"-1,36 1 1,-17-19-16,-1 19 0,-18-1 16,19-35-1,-19 18-15,-17 17 0,0 1 16,-17 17-16,-19 17 16,19 36-1,-36 53-15,53-35 16,-18 17-16,1-18 15,17 1-15,0-1 0,0-17 0,0 18 16,0-36 0,0-17-16,-18-18 15,18-18 1,-18-17 0,18 17-16,0 1 0,18 17 15,-18-18-15,35 18 16,-17 18-16,0-1 15,-1-17-15,1 18 0,17-1 16,18 1-16,-18-18 16</inkml:trace>
  <inkml:trace contextRef="#ctx0" brushRef="#br0" timeOffset="30985.208">22789 3898 0,'0'0'16,"-17"71"-16,-1-18 15,1 17-15,-1-17 0,18 71 16,0-71-16,0-1 16,18 1-16,17-17 0,-18-1 15,19 0-15,-1 0 16,36-17-16,-36-18 0</inkml:trace>
  <inkml:trace contextRef="#ctx0" brushRef="#br0" timeOffset="31324.21">23089 4339 0,'-35'53'15,"35"-18"-15,0 1 0,0-1 16,18-17-16,-1-1 0,54 18 15,-36-17 1,36-18-16,-54 0 16,1 0-16,17-18 0,-35 1 15,18-1-15,-18 1 0,18-19 16,-18 54 0,17 52-1,-17-34 1,18 17-16,-18-18 0,17 18 15,1-18-15,-18 0 0,18-17 16,-18 17-16,0-17 16,0 0-16,-18-18 0,0-18 15,-17 18-15,18-35 0,-54-18 16,36 18 0,-36-36-16</inkml:trace>
  <inkml:trace contextRef="#ctx0" brushRef="#br0" timeOffset="31543.978">23442 3863 0,'0'35'15,"0"18"1,0-18-1,18 1-15,17 34 16,-17-52-16,-1 0 0,1-1 16,35 1-1,-36-18-15,1 0 16</inkml:trace>
  <inkml:trace contextRef="#ctx0" brushRef="#br0" timeOffset="31675.515">23689 4057 0,'0'0'0,"18"18"0,-18-1 16,0 1-16,17 0 0,1-1 15,0 1-15</inkml:trace>
  <inkml:trace contextRef="#ctx0" brushRef="#br0" timeOffset="31819.81">23742 3898 0,'18'0'15,"-1"0"1,1-17 0</inkml:trace>
  <inkml:trace contextRef="#ctx0" brushRef="#br0" timeOffset="31964.433">23954 3986 0,'0'0'16,"17"53"-16,-17-35 0,0 17 0,0-17 16,0 0-16,0-1 15,-17 18-15,17-17 0</inkml:trace>
  <inkml:trace contextRef="#ctx0" brushRef="#br0" timeOffset="32215.538">24271 4568 0,'-35'53'15,"17"-17"-15,1-1 16,-19 36 0,19-36-16,-19 0 0,36-17 15,0-1-15</inkml:trace>
  <inkml:trace contextRef="#ctx0" brushRef="#br0" timeOffset="32631.536">24536 4427 0,'-18'18'16,"18"17"-1,-18 1-15,18-1 16,0-18-16,18 19 0,35-1 16,-18-17-1,-17-18-15,0-18 0,17 0 16,-18 1-16,1-19 16,0 19-16,-18-18 15,17 17-15,-17 0 16,-17 36-16,17 0 15,0-1-15,0 54 16,0-18-16,0-18 0,17 18 16,1-18-16,0 36 15,-18-54-15,0 19 16,-18-19-16,-17 1 16,-1-18-16,19 0 0,-18-18 15,-1 1-15,1-1 0,-18-17 16,35-1-16,-17 1 15,0-53-15,35 35 16,18 18-16</inkml:trace>
  <inkml:trace contextRef="#ctx0" brushRef="#br0" timeOffset="32837.027">24853 3863 0,'0'18'16,"0"52"0,0-35-16,18 1 15,-18-1-15,17 0 0,1 1 16,0-1-16,-1-18 16,1 1-16,-18 0 0,53-18 15</inkml:trace>
  <inkml:trace contextRef="#ctx0" brushRef="#br0" timeOffset="32976.958">25065 4057 0,'0'0'16,"0"35"-16,0-17 0,0 0 16,18-1-16,-18 1 15,17-18 1,1-18-16</inkml:trace>
  <inkml:trace contextRef="#ctx0" brushRef="#br0" timeOffset="33087.614">25083 3845 0</inkml:trace>
  <inkml:trace contextRef="#ctx0" brushRef="#br0" timeOffset="33279.983">25365 3792 0,'35'36'16,"-70"-72"-16,88 107 0,-36-36 0,1 0 15,-18 36 1,-18-18-16,1-18 0,-19 18 16,-17-18-16,1 1 0</inkml:trace>
  <inkml:trace contextRef="#ctx0" brushRef="#br0" timeOffset="33761.346">21519 4851 0,'0'0'16,"0"35"-16,0-17 15,-17 17-15,17 0 0,0 0 16,0 1-16,0-1 0,0 0 15,0 1-15,0-19 16</inkml:trace>
  <inkml:trace contextRef="#ctx0" brushRef="#br0" timeOffset="33927.2">21414 4763 0,'0'0'16,"35"0"-1,-17 0-15,-1 0 0,18 0 16</inkml:trace>
  <inkml:trace contextRef="#ctx0" brushRef="#br0" timeOffset="34083.516">21643 4851 0,'18'0'15,"-1"0"1,1 0-16,-1 0 0,1 0 16,0 0-1</inkml:trace>
  <inkml:trace contextRef="#ctx0" brushRef="#br0" timeOffset="34211.075">21713 5009 0,'0'0'0,"36"0"0,-19 0 16,1 0-16,35 0 16,-18 0-16,1-17 15,-19 17-15,1-18 0</inkml:trace>
  <inkml:trace contextRef="#ctx0" brushRef="#br0" timeOffset="34361.791">21996 4992 0,'17'0'16,"-34"0"-16,34 17 15,-17 1 1</inkml:trace>
  <inkml:trace contextRef="#ctx0" brushRef="#br0" timeOffset="34829.246">21237 3404 0,'0'18'16,"18"0"-1,0 35-15,-1-36 0,-17 18 16,35 18 0,-35-35-1,18-18-15,-18-18 16,0 1 0,0-19-16,0 19 0</inkml:trace>
  <inkml:trace contextRef="#ctx0" brushRef="#br0" timeOffset="35048.581">21378 3404 0,'0'18'16,"0"0"-1,0-1-15,18-17 0,-18 18 16,18-18-16,-1 0 16,1 0-1,0-18-15,-1 18 16,1 0-1,-1 18 1,-17 0-16,18-1 0,0 1 16,-18-1-16,17 1 0,-17 0 15,0-1-15,0 1 16</inkml:trace>
  <inkml:trace contextRef="#ctx0" brushRef="#br0" timeOffset="35306.354">20602 3881 0,'18'0'16,"-18"35"0,35 0-1,-35 0-15,18-17 0,-18 35 16</inkml:trace>
  <inkml:trace contextRef="#ctx0" brushRef="#br0" timeOffset="35468.498">20567 4180 0,'53'0'15,"-106"0"-15,124 0 0,-36 0 0,0-17 16,18 17-16,-18-18 0,18 18 16,18-17-16,-54 17 15</inkml:trace>
  <inkml:trace contextRef="#ctx0" brushRef="#br0" timeOffset="35861.986">20638 4463 0,'0'0'16,"17"70"-16,-17-35 0,0 1 15,18-19-15,-18 1 0,0 0 16,0-1-16,0-34 31,0-19-15,17-17-16,-17 36 0,0-1 15,0 1-15,18 17 16,0 17 0,-18 18-1,17-17-15,-17 0 0,0-1 0,18-17 16,-18 18-16,18-18 15,-1-18 1,1 18-16,0-35 16,-18 17-16,17 1 0,-17-1 15,18 1-15,-1 17 16,1 0-16,-18 17 16,18 1-16,-1-1 0,19 19 15,-36-19-15,17 1 16,-17 0-16,0-1 0,0 1 15</inkml:trace>
  <inkml:trace contextRef="#ctx0" brushRef="#br0" timeOffset="46925.052">25594 3792 0,'18'18'31,"17"17"-15,0 1-16,-17-1 15,17 18-15,-17 0 16,-1 0-16,1 17 0,0 1 0,-18-1 15,0 71 1,-18-70-16,-17-1 0,17 1 16,-17-18-16,17-18 0,-35 53 15,18-70-15,0 17 16</inkml:trace>
  <inkml:trace contextRef="#ctx0" brushRef="#br1" timeOffset="60326.069">26194 4286 0,'17'0'0,"19"18"16,-19-18-1,1 0-15,17 0 16,18 0-16,-18 0 0,1 0 0,-1 0 16,18-18-1</inkml:trace>
  <inkml:trace contextRef="#ctx0" brushRef="#br1" timeOffset="60491.764">26370 4145 0,'0'0'0,"0"71"0,0-36 15,0 0-15,0 1 0,0-1 16,18 0-16,-1 0 0,1-17 15</inkml:trace>
  <inkml:trace contextRef="#ctx0" brushRef="#br1" timeOffset="60710.632">27164 3845 0,'-71'53'16,"142"-106"-16,-177 159 0,53-71 15,18 18-15,0-17 0,-1 17 16,36-18 0,0-18-16,18-17 0,0 18 15,-1-18-15</inkml:trace>
  <inkml:trace contextRef="#ctx0" brushRef="#br1" timeOffset="60960.052">27023 3475 0,'0'18'15,"35"34"1,-17-16-16,-1-1 15,19 71 1,-1-36-16,-17-17 0,17 0 16,18 53-1,-18-71-15,0 18 0,1-17 0,-19-1 16,18-18-16,-17 1 16,0 0-16,-1-1 0</inkml:trace>
  <inkml:trace contextRef="#ctx0" brushRef="#br1" timeOffset="61178.52">26723 4427 0,'53'0'15,"0"0"-15,-18 0 16,106 18-16,-70-18 15,17 0-15,-18 18 0,19-18 16,-1 0-16,0-18 16,-17 18-16,-1 0 0,-17-18 15,-18 18-15,1 0 16</inkml:trace>
  <inkml:trace contextRef="#ctx0" brushRef="#br1" timeOffset="61383.593">26829 4780 0,'53'18'0,"-106"-36"0,123 53 16,-34-35-16,-19 0 15,1 0-15,0 0 0,-1 0 16</inkml:trace>
  <inkml:trace contextRef="#ctx0" brushRef="#br1" timeOffset="61836.08">26882 4780 0,'0'-17'15,"0"34"-15,17-34 32,1 17-17,17 0-15,-17 0 0,17 17 16,-17 1-16,-1-18 0,1 17 16,-18 1-16,18 17 15,-18 1-15,-18-19 0,0 1 16,1 0-16,-1 17 0,-35 0 15,36-35-15,17 18 16,-18-18-16,18 17 16,18 1-1,17-18 1,0 18-16,-17-18 0,17 0 0,0 0 16,-17 0-16,17 0 0,-17-18 15</inkml:trace>
  <inkml:trace contextRef="#ctx0" brushRef="#br1" timeOffset="62234.296">27287 4921 0,'0'0'0,"0"18"16,0 0-16,0-1 0,0 1 16,18-1-16,-18 19 15,0-19-15,18-17 16,-1-17-1,1-19 1,0 1-16,-18 18 16,17-19-1,1 19-15,-1-1 0,-17 36 16,18-18 0,-18 17-16,18 19 0,-18-19 15,17 1-15,-17-1 16,18-17-16,0 0 31,-1 0-31,-17-17 16,18 17-16,0-18 0,-1 1 0,1 17 15,17 0 1,-17 0-16,-1 17 0,1 1 16,0 17-1,-18-17-15,17 17 0,-17 0 16,0-17-16,0 0 15</inkml:trace>
  <inkml:trace contextRef="#ctx0" brushRef="#br1" timeOffset="63798.782">29051 3863 0,'53'0'0,"-106"0"0,124 0 16,-89 0 15,-35 0-16,0 0 1,0 0-16,-70 0 0,52 0 16,1 18-16,17-18 0,0 17 15,0-17-15,18 18 0,0-1 16,17 1 0,18 0-16,18-1 0,-1 19 15,18-19-15,1 1 0,17 0 16,0-1-16,-18 1 0,35 17 15,-34-17 1,-36-1-16,-53 36 16,0-35-16,0 17 15,-18-17-15,18 17 0,-52 36 16,69-36-16,36-17 16,0 17-16,18-17 0,70 34 15,-35-34 1,35 0-16,-17-18 0,17 0 15,0 0-15,0-18 0,36 0 16,-71 18-16,-18-17 16,-17 17-16,-18-18 15,-18 1-15,-17 17 16</inkml:trace>
  <inkml:trace contextRef="#ctx0" brushRef="#br1" timeOffset="64925.172">28540 4921 0</inkml:trace>
  <inkml:trace contextRef="#ctx0" brushRef="#br1" timeOffset="65330.667">28381 5292 0,'18'-18'16,"-1"-17"-1,1-1-15,0 1 16,-1 0-16,1 0 0,-1-54 16,-17 54-1,0 0-15,0 0 16,0 17-16,-17 0 0,17 1 15,-18 34-15,18 19 16,0 17 0,0-18-16,0 18 0,0-18 15,18 0-15,17 1 0,-17-1 16,17-18-16,18 1 16,-18-18-16,0 0 0,-17-18 15</inkml:trace>
  <inkml:trace contextRef="#ctx0" brushRef="#br1" timeOffset="65476.024">28769 4974 0,'0'0'0,"18"0"0,35 18 16,-36-18-1,19 0 1</inkml:trace>
  <inkml:trace contextRef="#ctx0" brushRef="#br1" timeOffset="65577.788">28822 5062 0,'18'0'0,"17"0"16,-88 0-16,141 0 0,-70-17 0</inkml:trace>
  <inkml:trace contextRef="#ctx0" brushRef="#br1" timeOffset="65741.083">29087 5080 0,'0'0'0,"0"18"0,17-1 0,1 1 15,-1 17 1,1-17-16,17-18 0</inkml:trace>
  <inkml:trace contextRef="#ctx0" brushRef="#br1" timeOffset="66205.152">28646 3351 0,'0'0'15,"17"-17"-15,1 17 0,-18-18 0,0 36 16,0 52-1,0-34 1,0-1-16,17 0 0,-17 0 16,0-17-16,18 17 0,-18-17 15,18-18-15,-1 18 0,1-18 16,53 17 0,-36-17-16,0-17 0,0 17 15</inkml:trace>
  <inkml:trace contextRef="#ctx0" brushRef="#br1" timeOffset="66544.04">29686 3881 0,'0'0'0,"18"70"0,0 1 16,-1 70-1,1-71-15,-18 1 0,17-1 16,1 1-16,0-18 0,-18 0 16,17-18-16,-17 0 0,18 1 15,-18-19-15</inkml:trace>
  <inkml:trace contextRef="#ctx0" brushRef="#br1" timeOffset="66732.23">29951 3863 0,'0'0'15,"17"106"-15,1-53 0,0 17 16,-1 1-16,-17-1 0,36 71 16,-36-88-1,17 18-15,1-36 0,0 18 16,-1 0-1</inkml:trace>
  <inkml:trace contextRef="#ctx0" brushRef="#br1" timeOffset="67147.15">30304 3969 0,'0'70'0,"0"-140"0,0 193 16,0-70-16,0 0 0,0 0 16,0 35-1,17-35-15,19-18 0,-19-17 0,1 17 16,-1-35-16,19 18 16,-1-36-16,-17 1 15,-1-19-15,1 19 16,-18-19-16,18-16 0,-1 34 15,-17 0-15,0 36 16,0 35 0,18-18-16,-1 0 0,1-17 15,0 17-15,17-17 16,-17 0-16,-1-18 0,19 17 0,-19-34 16,36-1-1,-53-17-15,18 17 0,-18-17 0,0-18 16,0 18-16,0-71 15,-18 70-15,18-16 16,-17 16-16,17 1 0,-18 17 16</inkml:trace>
  <inkml:trace contextRef="#ctx0" brushRef="#br1" timeOffset="67424.957">30903 3704 0,'36'-17'16,"-19"17"-16,1 0 15,0-18-15,-1 18 0,1 0 16,35 0 0,-36 0-16,-34 0 15,-1 0 1</inkml:trace>
  <inkml:trace contextRef="#ctx0" brushRef="#br1" timeOffset="67575.084">30974 3739 0,'0'0'16,"0"18"-16,18 17 0,-18-17 16,17 0-16,-17 17 0,18-17 15,-18-1-15,17 18 0,-17-17 16,18 0-16,0-1 16,-1-17-16</inkml:trace>
  <inkml:trace contextRef="#ctx0" brushRef="#br1" timeOffset="67885.054">31186 3916 0,'17'0'16,"1"0"-16,17 0 15,-17-18-15,-1 1 16,1-1-16,-18 0 15,18 1-15,-18-19 0,0 19 16,0-1-16,0 0 0,0 1 16,0-1-16,0 36 31,0 35-15,0-18-16,0 0 15,0-17-15,17 17 0,1-17 16,-18-1-16,18 1 0,-1 0 15,1-18-15,0 0 0,-1 0 16</inkml:trace>
  <inkml:trace contextRef="#ctx0" brushRef="#br1" timeOffset="68212.864">31485 3739 0,'0'0'15,"18"-17"-15,0 17 0,17-18 16,-17 18 0,-1 0-16,1-17 15,-18 34 1,0 1 0,18-1-16,-18 1 0,0 17 15,0-17-15,0 0 0,17-1 16,-17 36-1,18-35-15,-18-1 16,0 1-16,-18-36 31,-17 18-15,35-17-16,-18 17 0</inkml:trace>
  <inkml:trace contextRef="#ctx0" brushRef="#br1" timeOffset="68797.393">31838 3828 0,'0'17'16,"0"19"-16,18 34 16,-18-17-16,0 0 15,17 0-15,1 0 0,-18 17 16,0-17-16,18 0 0,-18 0 15,0 0-15,17 0 0,-17 0 16,18-36-16,-18 1 16,0-36-1,0-34 1</inkml:trace>
  <inkml:trace contextRef="#ctx0" brushRef="#br1" timeOffset="68996.068">32032 3951 0,'18'35'0,"-18"18"0,-18-141 0,36 229 0,0-88 15,-18 18-15,17 52 16,-17-70 0,18 0-16,-1 0 0,-17 0 15,18-18-15,-18 0 0,0 1 0,0-19 16,0 1-16</inkml:trace>
  <inkml:trace contextRef="#ctx0" brushRef="#br1" timeOffset="69410.011">32173 3775 0,'0'-36'16,"18"19"-16,0 17 15,17 0 1,-17 0-16,-1 0 16,1 17-16,-1 1 15,1-18-15,0 18 0,-18-1 16,0 1-16,0 0 0,0-1 16,-18 1-16,18 0 0,-18-1 15,1 1-15,-1-1 0,18 1 16,18-18-16,-18 18 15,17-18-15,1 17 0,17-17 0,18 0 16,-35 0 0,17 18-16,-17-18 15</inkml:trace>
  <inkml:trace contextRef="#ctx0" brushRef="#br1" timeOffset="71272.602">32385 5009 0,'18'0'0,"-18"-17"63,0-1-47,0-17-1,0 17-15,0-17 16,-18 17-16,18-17 0,0 0 15,0 0-15,18-1 16,-18 19-16,0-19 0,0-17 16,0 36-1,0-1-15,17 18 16,1 0 0,17 0-16,-17 0 15,-1 0-15,1 0 0,17 0 16,-17 0-16,0 0 0,-1 0 15,1 0 1,-36 0 0</inkml:trace>
  <inkml:trace contextRef="#ctx0" brushRef="#br1" timeOffset="71471.992">32438 4815 0,'0'0'0,"18"0"0,-1 18 15,1-18-15,-1 18 16,36-18 0,-17 0-16,-1 0 0,0 0 15,1 0-15,-19 0 0,1-18 16</inkml:trace>
  <inkml:trace contextRef="#ctx0" brushRef="#br1" timeOffset="84378.547">29863 4957 0,'0'17'78,"0"1"-62,0-1-16,17 1 0,-17 0 16,36-1-16,-19 1 15,1-18-15,-1 18 16,19-18-16,-1 17 0,0-17 0,1 0 16,69 0-1,-34 0-15,52 0 16,-52 18-16,-18-18 0,17 0 15,1 0-15,-18 0 0,70 18 16,-87-1-16,17-17 16,-36 18-16,19-18 15,-19 17-15,1-17 0,-18 18 16,0 0-16,-18-18 16,1 0-1,17-18-15,0 0 16,17 1-1,1-1-15,17 1 16,-17 17-16,17-18 0,0 18 16,1 0-16,-1 0 15,18 0-15,0 0 0,53 18 16,-36-18-16,89 17 16,-71 1-16,-17-18 15,17 0-15,-18 17 0,1-17 16,-36 0-16,0 0 0,-17 0 15,-18-17-15</inkml:trace>
  <inkml:trace contextRef="#ctx0" brushRef="#br2" timeOffset="125082.325">27199 3334 0,'0'-18'15,"-17"0"16,-1 18 1,18-17-32,-18 17 31,1-18-15,-1 18-16,-17-17 0,17 17 15,0 17-15,-17-17 16,18 0-16,-19 18 0,1-1 15,17-17-15,-17 18 0,17 0 16,-17-1-16,17 1 16,-17 0-16,18 17 0,-1-17 0,0 17 15,1 18-15,-1-18 16,18 18-16,-18-18 0,1 71 16,17-53-16,0 0 15,0 0-15,17 0 0,1 0 16,0 0-16,35 17 15,-18-35-15,0 1 16,18-19-16,0 1 0,0 0 16,0-1-16,0-17 0,-18 18 15,71-18 1,-71 0-16,0 0 0,1 0 16,-1-18-16,0 1 0,-17-1 0,-1-17 15,1-1-15,0 1 16,-1-18-16,-17 0 0,0 0 15,0 0-15,0 1 0,-17-37 16,17 19-16,-53-89 16,35 89-16,1 17 15,-19 17-15,1 1 0,-18 17 16,-70-17 0,87 53-16,-17-1 15,18 1-15</inkml:trace>
  <inkml:trace contextRef="#ctx0" brushRef="#br2" timeOffset="130508.258">21766 6244 0,'-17'18'16,"-1"70"-1,18-17-15,-18-1 16,18-17-16,0 18 15,0-18-15,0-1 0,36 54 16,-19-70-16,1-1 16,17-18-16,-17 1 15,17 0-15,1-18 0,-1-18 0,0 0 16,18-17 0,-35 0-16,-1 17 0,-17 1 15,0-1-15,0 36 16,18 35-1,0-18 1,17 18-16,0-36 16,0-17-16,54 0 15,-54 0-15,0-17 0,0-1 16,1-52 0,-36 17-16,0 17 0,-18-17 0,0 18 15,-17-18-15,17 18 16,-34-36-16,52 36 15,0 17-15,0 1 16,0-1-16,17 1 0</inkml:trace>
  <inkml:trace contextRef="#ctx0" brushRef="#br2" timeOffset="130731.397">22595 6015 0,'18'0'16,"0"0"-16,17-18 16,0 18-1,-17-17-15,0 17 0,17 0 16,-18-18-16</inkml:trace>
  <inkml:trace contextRef="#ctx0" brushRef="#br2" timeOffset="130872.143">22648 5997 0,'0'0'16,"0"53"-16,0-18 0,0 1 16,0-19-16,18 54 15,0-53-15,-1-1 0,1 1 16,0-1-16,-1-17 0,1 18 15,-1-18 1</inkml:trace>
  <inkml:trace contextRef="#ctx0" brushRef="#br2" timeOffset="131174.405">22860 6297 0,'18'0'15,"-1"0"-15,-17-18 16,18 1-16,-18-1 16,0-17-16,18 0 15,-18 17-15,0 0 16,0 1-16,-18-1 0,18 0 16,0 1-16,0 34 31,0 36-16,0-17-15,0-19 0,18 19 0,-1-19 16,-17 1-16,53-1 16,-35-17-1,-1 0-15,36 0 0</inkml:trace>
  <inkml:trace contextRef="#ctx0" brushRef="#br2" timeOffset="131478.223">23072 5997 0,'17'0'31,"-34"0"-31,52-17 0,-17-1 0,-1 18 16,1 0-16,0 18 31,-18 35-15,17-36-16,1 1 15,-1 17-15,-17-17 0,18 17 16,0-17-16,-18-1 0,17 19 16,-17-19-16,0 1 15,-17-18 1,-1-18 0,0 18-1,1-17-15,-1 17 16</inkml:trace>
  <inkml:trace contextRef="#ctx0" brushRef="#br2" timeOffset="131960.552">23460 6632 0,'17'-35'0,"1"17"16,0 1-16,-1-1 0,-17-17 15,18 17-15,0 0 16,-18-17-16,17 18 16,-17-1-16,0 36 15,18 17 1,-1 0-16,-17 0 16,18 1-16,0-19 0,-1 1 15,1 17-15,17-17 16,-17-18-16,0 0 15,-1 0-15,1 0 0,17-35 16,-17-1-16,-1 19 16,1-19-16,0 1 0,-1-18 15,-17 36 1,0-1-16,0 0 16,0 36-16,-17 0 15,-1 17-15</inkml:trace>
  <inkml:trace contextRef="#ctx0" brushRef="#br2" timeOffset="132408.157">23513 6932 0,'0'-18'16,"0"1"-16,17-1 16,1 1-16,-18-1 15,35-17-15,-17 17 16,-1 18-1,1 18 1,0-1-16,35 1 16,-36 0-16,1-1 15,0-17-15,-1 0 0,1 0 16,17 0-16,-17 0 16,-1-17-16,1-1 15,-18 0 1,0 1-16,0-1 0,18 0 15,-18 1-15,0-1 16,17 18-16,1 0 16,0 0-1</inkml:trace>
  <inkml:trace contextRef="#ctx0" brushRef="#br2" timeOffset="132754.53">24536 6421 0,'0'0'0,"0"-18"0,-18 18 0,0 0 16,1 53-1,-1-18-15,18 18 0,0-18 16,0 18-16,18 0 15,-1-18-15,1 1 0,0-1 16,17 0-16,0-17 0,1-18 16,16 0-16,-16 0 0,-1-18 15,0 1-15,1-1 0,-1-53 16,-18 36 0,-17 0-16,-17-18 0,17 0 15,-35 0-15,-1 18 0,1-18 16,-18 18-16,18 17 0,-18 0 15,-53 1 1,53 17-16</inkml:trace>
  <inkml:trace contextRef="#ctx0" brushRef="#br2" timeOffset="140647.963">7691 6579 0,'0'0'0,"-18"0"0,18-17 31,18 34-15,34 1 0,-16 0-16,-1-1 15,18 19-15,0-1 0,0 0 16,0 0-16,17 18 16,-17-17-16,159 87 15,-36-35 1,-88-53-1,-52-17-15,-19 0 16,-17-1 0</inkml:trace>
  <inkml:trace contextRef="#ctx0" brushRef="#br2" timeOffset="140906.774">7849 7391 0,'0'0'16,"36"-53"-16,-19 18 0,19-18 0,-19 0 16,71-71-1,-35 71-15,0 0 0,0-17 16,88-89-1,-88 89-15,-35 34 16,-1 19-16,-17-1 16,0 0-16,-17 1 15</inkml:trace>
  <inkml:trace contextRef="#ctx0" brushRef="#br2" timeOffset="141408.879">7691 5362 0,'-18'0'16,"36"0"-16,-1 18 15,1 0-15,-1-18 16,19 17-16,-1 18 16,18-17-16,-18 17 15,18 18-15,0-17 0,123 105 16,-70-53-1,-18-18 1,-52-34-16,-19-19 16,1 1-16,-36 0 15</inkml:trace>
  <inkml:trace contextRef="#ctx0" brushRef="#br2" timeOffset="141607.941">7814 6015 0,'0'0'16,"35"-35"-16,18-1 0,0 1 0,0-18 15,18 0-15,-1 0 0,71-70 16,-70 70 0,-1 0-16,-17 0 0,36-17 15,-72 52-15,-17 0 16,-17 18-16</inkml:trace>
  <inkml:trace contextRef="#ctx0" brushRef="#br2" timeOffset="142197.907">5821 5380 0,'17'35'15,"1"-17"-15,35 35 16,-18-18-16,18 0 15,-17 1-15,16-1 16,19 0-16,-18-17 16,17 17-16,-17 0 0,0 1 0,71 16 15,-89-34-15,0 0 16,1-1-16,-19 1 0,-17 0 16,0-1-16</inkml:trace>
  <inkml:trace contextRef="#ctx0" brushRef="#br2" timeOffset="142398.018">5909 5944 0,'0'-17'16,"18"-19"-16,52-34 0,-17 35 15,0-18-15,0 0 0,18 0 16,-1 0-16,-17 0 15,18 0-15,-19 18 0,-16 0 16,-19 17-16,1 18 0</inkml:trace>
  <inkml:trace contextRef="#ctx0" brushRef="#br2" timeOffset="142816.126">5768 6668 0,'0'0'16,"18"17"-1,-1-17-15,1 18 0,17 17 16,18 0-16,-18 1 0,18-1 15,0 0-15,-18 0 0,71 36 16,-53-53-16,-18-1 16,18 1-16,18 17 15,-53-17-15,-1-18 16,-17 17-16,0 1 16</inkml:trace>
  <inkml:trace contextRef="#ctx0" brushRef="#br2" timeOffset="143005.171">5927 7214 0,'0'0'0,"0"18"16,0-36-16,106-88 15,-54 54 1,1-1-16,0 0 0,18-18 16,-1 18-16,1 0 15,-18-17-15,17 17 16,-17 0-16,-17 18 0,-19-1 15,-17 19-15,-17 17 16</inkml:trace>
  <inkml:trace contextRef="#ctx0" brushRef="#br2" timeOffset="143524.172">3792 6632 0,'0'0'16,"18"18"-1,35 52 1,-18-34-16,18 17 16,-18-18-16,18 18 0,0 0 15,-17-18-15,16 0 0,1 1 16,88 52-1,-105-71-15,-1 1 16,-17 0-16,-1-18 0,-17 17 0,0 1 16</inkml:trace>
  <inkml:trace contextRef="#ctx0" brushRef="#br2" timeOffset="143711.093">3792 7320 0,'0'0'0,"0"-17"16,18 17-16,0-36 0,70-52 16,-53 35-16,18 0 15,18-17-15,-18-1 16,17 18-16,-17-17 0,0 17 16,-18 0-16,-17 0 0,-1-18 15</inkml:trace>
  <inkml:trace contextRef="#ctx0" brushRef="#br2" timeOffset="144117.371">3810 5380 0,'0'18'15,"53"34"1,-18-16 0,0 17-16,54 52 15,-19-69-15,-17 17 0,18 0 16,35 17 0,-54-35-16,1-17 0,-17 17 15,-1-17-15,0 0 0,-17-1 16,-1 1-16,-17 0 0,0-1 15</inkml:trace>
  <inkml:trace contextRef="#ctx0" brushRef="#br2" timeOffset="144317.127">3881 6121 0,'0'0'15,"35"-53"-15,18 18 0,0-1 0,0-34 16,17 17-16,1-18 16,17-17-16,-18 17 0,19 1 15,87-89 1,-158 142-16,17 17 16</inkml:trace>
  <inkml:trace contextRef="#ctx0" brushRef="#br2" timeOffset="153247.682">2117 3951 0,'0'0'16,"-53"-18"-16,35 1 0,-17-1 0,0 1 15,-1-1-15,1 0 16,-18 18-16,18-17 0,-18 17 16,18 0-16,-18 17 0,0 1 15,18 0-15,-18-1 0,0 18 16,-36 54-1,37-36-15,-1 0 0,17-1 16,-17 1-16,18 18 0,-18-1 16,18 19-16,-36 87 15,19-70-15,16-18 0,1 18 16,0 0-16,17 17 16,-17-17-16,17 18 0,18-1 0,0 0 15,0 1-15,18 123 16,-1-124-16,1-17 15,17 18-15,1-19 0,34 142 16,-35-141-16,18 0 16,0 0-16,0 0 0,0-18 15,0 0-15,70 53 16,-52-88-16,0 0 16,-1 0-16,1-35 0,-1-1 15,1-17-15,-1 0 0,54-17 16,-71-19-1,0 1-15,-18 0 0,0-18 16,1 0-16,16-70 16,-34 52-16,17-17 0,-17 17 15,-18 1-15,35-89 16,-17 71-16,0 0 0,-18 17 16,17-17-16,1 0 15,-1-1-15,1 1 0,0 0 16,-1-88-1,1 87-15,0-69 16,-1 69-16,1 19 0,0-1 16,17-34-16,-18 52 15,1 17-15,0-17 0,-1 36 0,19-19 16,-19 19-16,1-18 16,70-18-1,-53 35-15,18-17 16,-17 17-16,-1 18 15,0-18-15,36 1 16,-36-1-16,0 18 0,1 0 16,-1-17-16,0 17 0,0 0 15,71 0 1,-70 0-16,-1 0 0,0 0 16,0 0-16,1 0 15,-1 0-15,0-18 0,0 18 16,1 0-16,-1 0 0,0 0 15,1 0-15,-1 0 0,35 18 16,-34-18-16,-1 0 16,18 17-16,-18-17 0,36 18 15,-36-18 1,0 17-16,1-17 16,-1 0-16,0 0 0,18 0 15,-18 0-15,1 18 0,16-18 0,-16 0 16,87 18-1,-87-1-15,-1-17 16,0 0-16,53 18 16,-52-18-16,16 0 0,-16 0 15,17 0-15,35-18 16,-35 18-16,-18 0 16,18 0-16,0 0 0,35 0 15,-35 0-15,-18 0 16,18 0-16,0 0 0,0 0 15,53 0 1,-53 0-16,17-17 0,-17 17 0,0 0 16,106-18-1,-106 18 1,0-18-16,53 18 0,-54 0 16,1-17-16,0 17 0,36 0 15,-37 0-15,1-18 16,-17 18-16,17 0 15,-1-17-15,37-1 16,-54 18-16,18 0 0,-18-18 16,0 18-16,36 0 15,-36 0-15,1 0 0,-1 0 16,35 0 0,-52 0-16,17 0 0,1 18 15,-1-18-15,0 0 0,0 0 16,1 0-16,-19 0 15,19 0-15,-1 0 16,-18 0-16,19 0 0,-19 0 16,1 0-16,0 0 15,-1 18-15,1-18 16,0 17 0,-1-17-1,1 0 1,0 0-16,17 0 15,-35 18-15,17-18 0,1 0 16,0 0-16,-1 17 0,1-17 16,0 0-16,-1 18 0,1-18 15,0 18-15,17-1 16,-18-17-16,1 0 16,0 0-16,-1 18 0,19-18 15,-19 0-15,1 18 0,17-18 16,-17 0-16,-1 17 0,19 1 15,-1-18-15,-17 18 16,-1-1-16,1-17 0,17 35 16,1-35-1,-19 18-15,1-18 16,-1 18-16,1-1 0,0-17 0,-1 18 16,1 0-16,0-18 0,-1 17 15,1 1-15,17 0 16,-17-1-16,-18 1 15,17-18-15,1 35 16,0-17-16,-1-18 0,1 17 16,0 1-1,-1 0-15,1-1 0,-18 1 16,53 17 0,-36-35-16,1 18 0,0-18 15,-18 18-15,17-18 0,1 17 16,0-17-16,-18 18 0,17-1 15,1-17-15,-18 18 0,18 0 16,-1-1-16,1 1 16,0 0-1,-1-1-15,1-17 16,-18 18-16,17 0 16,19-1-16,-36 1 15,17-1-15,1-17 16,0 36-1,-1-36-15,-17 17 16,18-17-16,-18 18 0,18 0 16,-1-18-16,-17 17 15,18-17-15,-1 0 16,-17 18-16,18 0 16,0 17 15,-1-17-16,1-18-15,-18 17 0,18 1 16,-1-18 0,-17 17-16,18-17 15,-18 18-15,18-18 16,-18 18 0,17-18-16,1 0 15,-18 17-15,17-17 0,19 18 16,-19 0 15,1-1-31,0-17 16,-1 18-16,1 0 0,0-18 15,-1 17-15,1 1 16,0-18 0,-1 17-16,1 1 15,-18 0 1,35-1-16,-17 1 15,-1-18 1,1 18-16,0-18 0,-1 17 16,1-17-16,0 18 15,-1-18-15,1 18 0,-1-18 16,1 17-16,0-17 0,-1 18 16,36-1-1,-35 1-15,0-18 0,17 18 0,-18-18 16,36 17-1,-35-17-15,17 0 0,-17 18 16,35 0 0,-35-18-16,34 17 15,19 1 1,-36-18-16,18 18 16,-35-18-16,-1 0 0,19 0 15,-19 0-15,19 0 0,-19 0 16,19 0-16,-19 0 0,36 0 15,-18 17-15,-17-17 16,17 0-16,-17 0 0,0 0 16,35 18-1,-36-18-15,1 18 16,17-18-16,0 17 0,1-17 16,-19 18-16,1-18 0,17 0 15,-17 0-15,17 0 16,36 17-1,-36-17-15,0 0 0,0 0 16,18 0-16,-17-17 0,-1 17 16,53-18-1,-35 1-15,0-1 0,0 0 16,0-17-16,0 17 0,70-35 16,-70 36-16,18-19 15,-18 1-15,17 0 0,89-71 16,-106 71-1,0-18-15,35-18 16,-53 18-16,0 1 16,1 16-16,-1-17 0,-17 0 15,-1 0-15,-17-105 16,0 105-16,-17 18 16,-1-18-16,0 17 15,1 1-15,-19 0 0,1 0 16,18-1-16,-36 1 0,17 17 15,1-17-15,-18 17 0,0 1 16,-17-1-16,-1 18 0,1-18 16,-1 1-16,0 17 0,1-18 15,-18 18-15,-71 0 16,88-17-16,-17 17 16,18 0-16,-19-18 0,-52 0 15,71 1-15,-1-1 16,-17 0-16,18 1 0,-89-36 15,88 35 1,1 1-16,-1-19 0,1 19 16,-1-1-16,18-17 0,-17-1 15,-54-16 1,53 16-16,19 19 0,-19-19 0,18 1 16,-17 0-16,17-1 15,0 1-15,0 18 0,0-19 16,0 1-16,0 0 0,0-1 15,0 1-15,0 0 0,18 17 16,-18-17-16,18 0 0,-18-1 16,18 1-16,-1 18 15,-52-54-15,-35-17 16,-1 17 0,-17 1-1,-18 17 1,54 17-1,52 19 1,-159-36 0,141 35-16,1 1 0,-177-1 15,159 0 1,-89 1 0,71 17-16,-70 0 15,88 0-15,-18-18 0,18 18 16,0 0-16,-18 0 0,-71-18 15,89 1-15,0 17 16,-18 0-16,18 0 0,0 0 16,0-18-16,-1 18 15,1 0-15,0 0 0,-88 0 16,87 0-16,1 0 16,0 0-16,-88 0 15,87 0-15,1 0 0,-18 0 16,18 0-16,-18 18 0,1-18 15,-89 17 1,105-17-16,-16 18 0,-89-18 16,88 0-16,0 18 15,18-18-15,-124 0 16,106 17-16,0 1 16,0 0-16,-17-1 0,0 1 0,17 0 15,-124 52 1,107-52-16,17 17 0,-17 0 15,-1 18-15,1-18 16</inkml:trace>
  <inkml:trace contextRef="#ctx0" brushRef="#br2" timeOffset="164543.234">25859 9402 0,'-18'0'157,"18"-18"-142,-18 18 1,1-18-1,-1 1 1,18-1 0,-18 18-16,1-18 15,-1 18 1,1 0-16,-1-17 0,0 17 16,-17-18-1,17 18-15,1-18 0,-1 18 16,0-17-16,1-1 0,-1 18 15,0-17-15,-17-1 16,0 0-16,17 18 16,-17-17-16,17 17 0,-52-36 15,35 36-15,-1-17 16,1-1-16,0 18 0,-53-35 16,35 17-16,0 18 15,17-18-15,-17 1 16,1-1-16,-1 1 0,0 17 15,-71-36 1,71 19-16,-17-1 0,-71-17 16,70 35-16,1-18 0,-1 0 15,-17 1-15,17-1 16,1 1-16,-1-1 0,1-17 16,-19 17-16,-69-17 15,69 17-15,1 0 16,0 1-16,-18-1 0,-88 1 15,88-1-15,1 18 16,-1-18-16,0 1 0,-106-1 16,106 0-16,1 18 15,-1-17-15,-124-19 16,125 36-16,-1-17 0,-18-1 16,18 0-16,-17 1 0,17 17 15,-17-18-15,-1 1 0,18 17 16,-17-18-16,-1 0 15,-105-17-15,106 35 16,-1-18-16,1 1 16,-18 17-16,-106-36 15,106 36-15,-1-17 0,-122-1 16,123 18-16,17-17 16,-123-19-16,124 36 15,-18-17-15,17-1 16,1 0-16,-18 1 0,17-1 0,-123 0 15,124 1 1,-18-1-16,17 1 0,1-1 16,-1 0-16,-17 1 0,18-1 15,-124 0 1,123 1-16,1 17 0,-18-18 0,17 18 16,-17 0-16,18 0 0,-19 0 15,1 0-15,18 0 0,-18 0 16,-141 18-1,158-18-15,-17 0 0,0 17 16,17-17-16,-17 0 0,18 18 16,-18 0-16,17-18 15,-123 35-15,106-17 16,18-18-16,-1 17 0,18 1 16,-17-1-16,17 1 15,0 0-15,-17-1 0,17 1 0,-18 0 16,19-1-16,-125 19 15,125-19-15,-1 18 16,0-17-16,-123 35 16,123-35-16,0 17 0,0-17 15,0-1-15,18 18 16,0-17-16,-18 0 0,18-1 0,0 19 16,-18-19-16,18 1 0,-18 0 15,-88 35 1,106-18-16,-18-18 0,17 19 15,-105 17-15,106-36 16,0 1-16,0 17 0,0-17 16,-1-1-16,-69 19 15,70-19-15,17 1 16,-17 0-16,-53 17 16,70-35-16,1 18 0,-1-1 15,18 1-15,-70-1 16,70-17-16,0 0 0,0 18 15,0-18-15,-35 18 16,35-18-16,0 0 16,0 17-16,-35 1 15,35-18-15,18 18 0,-1-18 16,1 17-16,0-17 0,0 18 16,-36-18-1,53 18-15,1-18 16,-19 0-16,19 0 0,-1 0 15,18-18-15,0 0 16,18 1 0,-1 17-1,1 0-15,0-18 0</inkml:trace>
  <inkml:trace contextRef="#ctx0" brushRef="#br2" timeOffset="164899.16">7479 8802 0,'18'-18'16,"-36"36"-16,36-53 0,-18 17 0,0 0 15,-18 36 1,0-18-16,1 18 15,-19 17-15,-17-18 0,18 36 0,-18-17 16,-53 52 0,36-53-16,17 0 0,0 18 15,0-17-15,0-1 0,18-17 16,17 17-16,1-18 0,52 1 16,53 0-1,-17-18-15,-1 0 16,18 0-16,1 0 0,16 0 15,-16 0-15,-1 0 0,-18 0 16,1 0-16,-18 17 0,-18 1 16,-17 0-16</inkml:trace>
  <inkml:trace contextRef="#ctx0" brushRef="#br2" timeOffset="171255.504">17392 17392 0,'0'0'16,"-18"106"-16,1-36 0,17 19 15,0-1-15,0 0 0,0 0 16,0 71 0,0-89-16,0-17 15,17 0-15,-17 0 0,18-18 0,0-17 16,-1 17-1,1-17-15,0-18 0,-18-35 16</inkml:trace>
  <inkml:trace contextRef="#ctx0" brushRef="#br2" timeOffset="171664.479">16810 18009 0,'-18'18'15,"36"-36"-15,-53 36 0,35-36 32,35-35-32,0 18 15,-17-18-15,17 18 0,0-18 16,36-35-1,-36 35-15,-17 0 0,17 0 16,0 0-16,-17 18 0,17-18 16,-17 18-16,17 17 15,-17-17-15,-1-1 0,19 19 0,-19-1 16,1 18-16,0 0 16,-1 18-16,36 35 31,-35 0-31,17-18 0,0 0 0,1 18 15,17-18-15,-18 18 16,18-35-16,0 17 0,-18-17 16,18 0-16,17 34 15</inkml:trace>
  <inkml:trace contextRef="#ctx0" brushRef="#br2" timeOffset="179269.436">21890 7585 0,'18'0'47,"-1"0"-32,18 0 1,-17-18-16,35-35 0,-18 36 16,1-1-1,-19 0-15,1 18 16,-1 18-16,1 0 15,-18-1 1,18 18-16,-1-17 0,1 0 0,0-18 16,35 17-1,-18-17-15,0-17 0,0 17 16,1-18-16,52-35 16,-53 36-16,0-1 0,-17 18 15,17-18 1,-17 18-1,-18 36 1,18-36-16,-1 17 0,36 1 16,-18-18-1,18 0-15,36-18 0,-37 1 16,-16-1-16,17 0 0,-18 18 16,18-17-1,-35-1-15,-1 18 16,1 18-1,-1-1-15,1-17 0,17 18 0,-17-18 16,17 0-16,53 18 16,-35-18-16,18 0 15,-1 0-15,89 0 16,-71 0-16,1 0 0,228 0 16,-193-18-1,-19 18-15,19-18 0,105 1 16,-123-1-1,-18 0-15,0 1 16,-17-19-16,-36 19 0,1-1 0,-19-17 16</inkml:trace>
  <inkml:trace contextRef="#ctx0" brushRef="#br2" timeOffset="206741.899">4057 7691 0,'0'-18'31,"0"36"-15,0-1 0,0 18-16,0 1 15,0 17-15,0 0 0,0 17 16,0 89 0,0-89-16,0 1 0,0-18 15,0-18-15,0 0 0,18-17 0,-18 0 16,0-36-1</inkml:trace>
  <inkml:trace contextRef="#ctx0" brushRef="#br2" timeOffset="207053.258">3722 8061 0,'0'0'16,"-18"0"-16,36-35 16,17-18-1,-17 18-15,17-1 16,0-17-16,1 0 16,-1 0-16,18 1 0,-36-1 0,19 0 15,-1-18 1,-17 71-16,-18-17 0,17 52 15,1 0-15,0 18 16,-1 0-16,18 53 16,-17-71-16,0 18 15,17-18-15,-17 1 0,-1-19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32:13.3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15505 3387 0,'0'-18'32,"0"36"-1,17-1-15,-17 19-16,0-19 15,18 36 1,-18-35-16,0 17 0,0 18 15,0 0-15,18 53 16,-1-53-16,-17 70 16,18-35-16,-18 1 0,17-1 15,-17 0-15,0 124 16,18-124-16,-18 123 16,18-105-16,-18-18 15,17 124-15,-17-106 16,0 123-16,0-123 15,18 123 1,-18-123-16,0 106 16,18-89-16,-18 89 15,17-88-15,-17 105 16,18-106-16,-18 89 16,18-106-16,-18 0 15,0-1-15,0 89 0,0-88 16,0-17-16,0-1 15,0 0-15,0 0 0,0-17 16,-18 70-16,18-88 16,0 35-16,0-35 15,-18-36-15,18 19 0,-17-19 16</inkml:trace>
  <inkml:trace contextRef="#ctx0" brushRef="#br0" timeOffset="1056.249">9772 6103 0,'35'0'16,"-17"18"-16,17-18 15,0 0-15,36 0 16,-18 0-16,35-18 15,-53 18-15,18 0 16,18 0-16,-18 0 0,88 0 16,-71-18-16,19 18 15,-1-17-15,0 17 0,106 0 16,-88 0 0,141 0-16,-141 0 15,35 0-15,-18 17 0,1-17 16,17 0-16,0 18 0,18-18 15,158 0 1,-158 0-16,176 18 16,-176-18-16,211 17 15,-193-17-15,193 0 16,-176 0-16,194 18 16,-194-18-16,0 0 15,18 0-15,-18 0 0,18 0 16,211 0-16,-211 0 15,229 0-15,-230 0 16,213 18-16,-213-1 16,213 1-16,-230-18 15,194 18 1,-194-18-16,-18 17 0,177-17 16,-194 0-16,-18-17 15,-18 17-15,-17 0 0,70-18 16,-140 18-16</inkml:trace>
  <inkml:trace contextRef="#ctx0" brushRef="#br0" timeOffset="6146.088">19967 6191 0,'0'-17'32,"18"17"15,-18 17-32,35-17 1,-17 0-16,-1 0 15,19 0-15,17 0 0,-18 0 16,18-17-16,17-1 0,-17 18 16,71-35-16,-71 35 15,53 0-15,-36 0 16,36 17 0,-36-17-16,36 0 15,-53 0-15,53 0 16,-71 0-16,1 0 15,-19 0-15,19 0 0,-19 0 16,-17-17 15,-17 17-31,17-18 32,-18 18-32</inkml:trace>
  <inkml:trace contextRef="#ctx0" brushRef="#br0" timeOffset="6473.557">21096 5997 0,'0'-17'16,"18"17"-1,17 0 1,-17 0 0,-1 17-16,1-17 0,17 18 15,36 0-15,-1-1 16,-52 1-16,17-18 16,1 17-16,-19 1 15,1 0-15,-18-1 16,-18 1-16,1 0 15,-1-18-15,-17 17 16,-18 1-16,35-18 16,-17 18-16</inkml:trace>
  <inkml:trace contextRef="#ctx0" brushRef="#br0" timeOffset="7807.659">11042 7585 0,'0'17'0,"35"-17"16,-17 0-16,17 0 16,-17 0-1,35 0-15,-18 0 16,0 0-16,1 0 16,-1 0-16,35 0 0,-34 0 15,34 0-15,-17 0 16,35 18-16,-35-18 15,-17 0-15,16 0 16,54 0-16,0 0 16,-53 0-16,35 0 15,-35 0-15,0-18 16,0 18-16,0 0 0,0 0 16,0-17-16,-18 17 15,53 0-15,-35-18 16,18 0-16,-18 18 15,35-17-15,-53-1 16,53 1-16,-35 17 16,0-18-16,-18 18 15,1 0-15,-1-18 16,0 18-16,18 0 0,18-17 16,-36 17-16,18 0 15,-18-18-15,53 0 0,-52 1 16,52-1-16,-53 0 15,53-17 1,-52 18-16,-1 17 0,0-18 16,53-17-16,-52 17 15,16 0-15,-16 1 0,17-1 16,35-17 0,-35-1-16,-18 19 0,18-1 15,35-35-15,-53 36 16,71-54-16,-53 36 15,0 17-15,53-52 16,0-19 0,-53 54-16,53-53 15,-54 53-15,-16-18 16,17 17-16,-18-16 0,0-1 16,0 0-16,1 17 0,-1-16 15,-17 34-15,-1 0 16,1 1-16</inkml:trace>
  <inkml:trace contextRef="#ctx0" brushRef="#br0" timeOffset="9571.538">15363 6244 0,'18'18'0,"0"-18"15,-1-18 1,-17 1 15,0-1-15,18 0 31,0 18-32,-18-17-15,35-1 16,-17 0-16,-1 1 16,1-1-1,17 0-15,-17 18 16,17-35 0,-17 18-16,-1-1 0,19-17 15,-36 17-15,35-17 16,-17 17-16,-1 0 15,1 1-15,-1-1 16,1 0-16,0-17 16,-1 18-16,19-36 15,-19 35-15,19-17 16,-19-1-16,-17 19 16,18-18-16,-1 17 0,19-35 15,-36 35-15,35-17 16,-17 17-16,17-17 15,-17 18-15,-18-19 16,17 19-16,1-1 0,17-35 16,-17 35-16,17-17 15,-17 17-15,-1 1 0,19-36 16,-19 35 0,36-35-16,-53 36 15,35-19-15,-17 19 16,0-1-16,-1 1 0,1-19 15,17 1 1,1 17-16,-1-35 16,-18 36-16,19-1 0,-19 1 15,1-19-15,35 1 16,-35 0-16,17 17 0,-17 0 16,17-17-16,-18 17 15,36-17 1,-35 18-16,0-1 0,17 0 15,0-17-15,0 17 16,18-17-16,-17 17 16,17-17-1,-36 35-15,18-17 0,-17-1 0,0 0 16,17 18-16,0-17 16,-17-1-16,17 18 15,-17 0-15,35-18 16,-18 1-16,-17-1 0,52 0 15,-17 18 1,0 0 0,18-17-1,-1 17 1,-35-18-16,36 1 16,-36 17-16,1 0 0,17-18 15,-18 18-15,0 0 16,0 0-16,1 0 0,17 0 15,-18 18-15,35-18 16,-34 0-16,52-18 16,-53 18-16,53 0 15,-52 0 1,52 0-16,-53-18 16,18 18-16,35 0 15,-35 0-15,0 0 0,53 0 16,-53-17-16,53 17 15,-53 0 1,52 0-16,-52 0 16,53 0-16,-35 0 15,-18 0-15,-1 0 16,1-18-16,-17 18 0,52 0 16,-53 0-16,18 0 15,-18 0-15,1 0 16,-19 0-1</inkml:trace>
  <inkml:trace contextRef="#ctx0" brushRef="#br0" timeOffset="10571.887">21713 3933 0,'71'0'16,"0"-17"-16,-18-1 15,-1 1-15,19-1 0,-18 0 0,35-17 16,-53 17-16,18-17 15,-53 17-15</inkml:trace>
  <inkml:trace contextRef="#ctx0" brushRef="#br0" timeOffset="10710.802">21908 3598 0,'-36'36'0,"72"-72"0,-72 125 15,54-54-15,0 71 16,-1-53-16,36 70 15,-18-88-15,-17 18 16,17-17-16,1-19 16</inkml:trace>
  <inkml:trace contextRef="#ctx0" brushRef="#br0" timeOffset="11182.144">22366 3951 0,'0'0'16,"-35"18"-16,17 17 0,-35 0 16,53 1-1,0-1-15,18-17 16,17 17-16,0-35 16,-17 0-16,17 0 0,1 0 15,17-35-15,-36 17 16,1-17-1,-18-1-15,0 19 16,-18 17-16,18-18 0,-17 18 16,-1 0-16,0 53 15,18-35-15,36 35 16,-19-36 0,36 1-16,-18-1 15,-17-17-15,17-17 16,-35-1-16,0-17 15,0 0-15,0-1 16,0 19-16,0-1 16,18 18-1,17 18 1,-17 17-16,0-17 0,17 35 16,0-36-16,-17 1 15,17-1-15,-17 1 16,17-18-1</inkml:trace>
  <inkml:trace contextRef="#ctx0" brushRef="#br0" timeOffset="11612.885">22966 3369 0,'0'0'0,"0"53"0,35 106 15,-17-71-15,-1 53 16,-17-70-1,18 34-15,0-69 16,-18-1-16,17 18 16,1-88 15,0-36-31,-1 36 16,1 17-16,0 0 0,-1 1 15,18 17-15,-17 0 0,17 35 16,-17 0-16,17 18 15,-17-35 1,0 35-16,-18-18 16,0-17-16,17-1 0,-17 1 15</inkml:trace>
  <inkml:trace contextRef="#ctx0" brushRef="#br0" timeOffset="14853.471">26582 4004 0,'0'0'16,"-35"-18"-16,-1 1 0,-17 17 15,18 0-15,17 0 16,-17 17-16,18 1 0,-19 17 15,19-17-15,17 17 0,0 1 16,17-1-16,1-18 16,35 1-16,-18-18 15,36 0 1,-36-18-16,18-17 16,-36 18-16,-17-19 15,0 19-15,0 34 31,0 19-31,0 16 16,0 19-16,0 0 0,18-19 16,17 72-16,-17-89 15,17 53 1,-17-35-16,-18-35 16,-18-18-16,-35 0 15,-17-18 1,17 1-16,-35-19 15,52 1-15,1 17 0,18-17 16,-1 18-16,0-19 0,18 1 16,36-18-16</inkml:trace>
  <inkml:trace contextRef="#ctx0" brushRef="#br0" timeOffset="15114.915">26864 3651 0,'0'0'15,"0"-53"-15,0 36 0,0 34 32,0 54-32,0-18 15,0 0-15,0 0 0,0 17 16,0-17-16,18 0 15,17 53-15,-17-71 16,-1 0-16,19 1 0,-19-19 16,18-17-16,18 18 15,-17-36-15</inkml:trace>
  <inkml:trace contextRef="#ctx0" brushRef="#br0" timeOffset="15382.12">27111 3810 0,'0'0'16,"18"0"-16,-1 0 0,1 0 15,0 0-15,17 0 0,-18 0 0,19 18 16,17-1-16,-36 1 16,-34 17-1,17 0-15,-36 1 16,19-1-16,17-17 15,-18 17-15,18-17 16,18-1-16,17 1 16,-17-18-1,-1 0 1</inkml:trace>
  <inkml:trace contextRef="#ctx0" brushRef="#br0" timeOffset="15503.995">27146 4022 0,'0'0'16,"36"0"0,16 0-16,-16 0 15,-1-18-15,36 0 16,-54 18-16</inkml:trace>
  <inkml:trace contextRef="#ctx0" brushRef="#br0" timeOffset="15688.424">27446 3634 0,'0'0'15,"71"70"-15,-54-17 16,36 35-16,-35-35 16,0-18-16,-18 1 0,0 17 15,-18 17-15,0-52 16,1 0-16,-1-1 15</inkml:trace>
  <inkml:trace contextRef="#ctx0" brushRef="#br0" timeOffset="15854.445">27869 3810 0,'18'18'0,"-36"-36"0,54 36 15,-19-1 1,1-17-16,0 0 16</inkml:trace>
  <inkml:trace contextRef="#ctx0" brushRef="#br0" timeOffset="15934.165">28046 3986 0,'35'0'15,"-70"0"-15</inkml:trace>
  <inkml:trace contextRef="#ctx0" brushRef="#br0" timeOffset="16333.451">28593 3898 0,'0'0'16,"17"0"-16,1 0 15,52-17-15,-17 17 16,0 0-16,0-18 0,-17 18 15,34-18-15,-35 1 16,-35-1-16</inkml:trace>
  <inkml:trace contextRef="#ctx0" brushRef="#br0" timeOffset="16490.274">28734 3545 0,'0'71'16,"0"-142"-16,0 213 0,0-1 15,0-53-15,35 35 16,-17-70-16,-1 0 16,19 0-16,-1-18 0,0-17 15,0 0 1</inkml:trace>
  <inkml:trace contextRef="#ctx0" brushRef="#br0" timeOffset="16916.537">29087 4022 0,'-36'17'16,"72"-34"-16,-89 52 0,17 0 15,36-17-15,0 0 16,0-1-16,53 1 16,-35-18-16,35 0 15,-18 0-15,0-18 16,-35 1-16,18-1 15,-18 0-15,0-17 16,-18 35 0,1 18-16,17-1 15,0 19-15,17-19 16,19-17 0,-19 18-16,19-18 0,-19 0 15,1-18-15,-1 18 0,-17-17 16,36-19-16,-36 19 15,17-1 1,1 0-16,0 18 16,-1 0-16,-17 18 15,18 0-15,-18-1 16,18 1-16,17 17 0,-17-17 16,17 17-16,-18-35 15,1 0-15</inkml:trace>
  <inkml:trace contextRef="#ctx0" brushRef="#br0" timeOffset="17362.454">29722 3493 0,'0'0'15,"0"88"-15,0-18 16,0 18-16,0 71 15,0-88-15,17 52 16,-17-87-16,18-1 0,-1 18 16,1-53-1,17 0 1,-35-18-16,18-17 0,35-18 16,-35 35-16,-1 1 15,1 17-15,-1 0 16,1 17-16,-18 1 0,18 17 15,-1-17 1,-17-1-16,0 1 0,0 0 16,18-1-16,-18 1 15</inkml:trace>
  <inkml:trace contextRef="#ctx0" brushRef="#br0" timeOffset="17695.924">30427 3475 0,'0'0'0,"-18"88"0,18-35 15,-17 0-15,17 70 16,0-70-16,17 53 16,1-71-16,35 36 15,-35-36-15,35 1 16,-36-36-16,36 0 15,-35-18-15</inkml:trace>
  <inkml:trace contextRef="#ctx0" brushRef="#br0" timeOffset="17974.528">30692 3775 0,'0'0'0,"17"0"16,36 17-16,-35 1 15,17 0 1,-17-18-16,-1 17 16,1 1-16,0 0 0,-36 34 15,0-34 1,1 0-16,17-1 0,-18 1 16,18 0-16,18-1 15,17-17 1,-17 0-16,-1 0 15,1 0-15,-36-17 16,-17-1 0</inkml:trace>
  <inkml:trace contextRef="#ctx0" brushRef="#br0" timeOffset="18089.468">30745 3916 0,'0'0'16,"53"17"-16,-18-17 0,0 18 0,18-18 15,-18 0 1,-17-18-16,0 1 16</inkml:trace>
  <inkml:trace contextRef="#ctx0" brushRef="#br0" timeOffset="18298.044">31044 3493 0,'89'52'16,"-178"-104"-16,231 140 0,-72-53 0,36 53 15,-71-35 1,18 53-16,-35-53 16,-53 70-16,17-70 15,-88 71-15,53-71 16</inkml:trace>
  <inkml:trace contextRef="#ctx0" brushRef="#br0" timeOffset="27311.525">21308 6456 0,'0'-18'15,"17"18"1,19-17 0,-19 17-16,19 0 15,-1 17-15,18 1 16,-36-1-16,19 36 15,-36-35-15,-18 35 16,18-18-16,-18 1 16,1-19-16,-1 18 0,1 1 15,17-19-15,17 19 16,-17-19-16,35 1 16,1 0-1,-1-18-15,0 0 0,-17-18 16,-18 0-1</inkml:trace>
  <inkml:trace contextRef="#ctx0" brushRef="#br0" timeOffset="27429.001">21273 6773 0,'88'-17'0,"-176"34"0,229-52 15,-71 17-15,-17 1 0,0-1 16,0 1-1</inkml:trace>
  <inkml:trace contextRef="#ctx0" brushRef="#br1" timeOffset="35619.4">14993 7673 0,'0'-18'15,"-18"18"79,18 18-78,0 0-1,0-1 1,0 1 0,18-1-1,-18 1 1,18-18-16,-18 18 15,17-18-15,-17 17 16,18 1 0,0 0-16,-1-18 15,1 17-15,0-17 0,-1 0 16,1 0-16,17 18 16,-17-18-16,17-18 15,-17 18 1,-1 0-16,1-17 0,35 17 15,-36 0-15,1 0 16,17 0-16,-17 0 16,17 17-16,-17 1 15,17-18-15,-35 18 16,36-18 0,-19 0-16,-17 17 15,18-17-15,-18 18 16,17 0-1,-17-1 1,0 1-16,0-1 16,-17-17-1,17-17 32,17-1-47,1 1 16,0-1-1,-1 0-15,1 1 16,0 17-16,-1 0 16,19 0-1,-19-18-15,18 18 16,-17 0-16,0 18 16,-1-18-16,1 0 15,0 17 1,-1-17-16,1 0 0,17 0 15,-17 18-15,17-18 16,-17 0-16,-1 0 16,1 0-1,17 18-15,-17-18 16,0 0-16,-1-18 0,1 18 16,17-18-16,-35 1 15,35-19-15,-35 19 16,18-19-1,-18 19-15,0-19 16,0 19-16,0-1 0,-18-17 16,18 17-16,-35 1 15,18 17-15</inkml:trace>
  <inkml:trace contextRef="#ctx0" brushRef="#br1" timeOffset="39251.252">15117 6650 0,'-18'0'16,"18"18"-16,-18-1 16,18 1-1,0-1-15,-17 1 16,17-36 31,17 1-32,-17-1-15,0 1 16,0-1-16,18 0 16,-18 1-1,18-1-15,-1 0 16,1 1-16,-1-1 0,1-17 16,35-18-16,-18 18 15,36-36-15,-36 36 16,18-36-1,-35 54-15,17-19 0,-17 19 16,-1-19-16,36-17 16,-35 36-16,35-36 15,-36 18-15,1 17 16,0 0-16,35-17 16,-36 17-16,36-35 15,-18 36-15,-17-1 0,17-17 16,-17 17-16,35-35 15,-36 36-15,1-19 0,17-16 16,-17 34-16,17-35 16,-17 35-16,0-17 15,-1 0 1,1 17-16,17-17 16,-17 0-16,-1 17 0,1-17 15,17-18 1,18 17-16,-35 19 0,17-18 15,-35 17 1,18-17-16,-1 35 16,1-36-16,0 19 15,-1-1 1,1 0-16,17-17 16,-17 18-16,17-19 15,-17 19 1,-1-19-16,-17 19 15,0 34 48,-17 1-63,-1 0 16,1 17-16,-19 18 15,1-18-15,17 0 0,-17 1 16,-18 34-1,-17 1-15,17-36 16,-35 71-16,35-71 16,-53 71-16,53-53 15,-35 35-15,52-35 16,-34 18-16,52-36 16,1-18-16,-1 19 15,-17-1-15,17 0 16,-17 1-1,-1-1-15,19-17 0,-18 17 16,-1-18-16,1 19 0,0-1 0,-18 18 16,0-18-1,18 0-15,17-17 16,-17 17-16,17-17 16,0 0-16,18-1 15,-17 19-15,-1-19 0,0 18 16,1-17-16,-1 0 15,1-1 1,-19 19-16,19-36 16,-1 35-16,0-35 15,18 18-15,-17-18 16,34 17 0,1-34 62,-18-1-63,18 0-15,35-17 16,-36 0-16,18-1 16,18-16-16,-17 16 15,34-52-15,-35 53 16,36-53-1,0 17-15,-36 18 16,18-17-16,-36 34 16,36-52-16,-17 53 15,-19 0-15,19-1 0,-1-17 16,18-35 0,-18 53-16,36-53 15,-36 70-15,18-52 16,-18 52-16,-17-17 15,17 17-15,-17-17 0,35-18 16,-18 17-16,18-16 16,-18 16-16,18-17 15,-18 18-15,18-18 16,-35 36-16,35-36 16,-36 35-16,1 0 15,0 1-15,-1-1 0,1 0 16,-1 1-1,-17-1 1,36 18 0,-36-17-16,17 17 0,-17-18 15,18 18-15,-36 18 78,1-1-62,-1 18-16,0-17 0,1 0 16,-36 52-16,18-34 15,-18-1-15,-35 53 16,35-35-16,17 0 0,-17 0 16,-52 53-16,52-53 15,-36 35 1,37-35-16,16-18 0,-52 53 15,35-35-15,18-18 16,0 1-16,-36 34 16,53-35-16,1 1 15,-1-19-15,-17 1 0,17 17 16,1-17-16,-36 17 16,35 0-16,-17 1 15,-1-1-15,1 0 16,18-17-16,-1 17 0,0 0 15,18-17 1,-17 17 0,17-17-16,-18 17 15,0-17-15,1 0 16,-19 34-16,1-34 16,-18 35-16,36-35 15,-19 17 1,19-17-16,17-1 0,-18-17 15,18 18-15,0 0 47,-18-1-31</inkml:trace>
  <inkml:trace contextRef="#ctx0" brushRef="#br1" timeOffset="47176.442">16651 7602 0,'18'-17'16,"-18"-1"-1,17 0 1,-17 1-1,0 34 64,0 19-64,0-19-15,0 19 16,0-19-16,18 19 15,-18-19-15,18 1 16,-1-18-16,19 17 16,-1-17-16,53 0 15,-53 18-15,18-18 0,71 0 16,-71 0-16,52 0 16,-52 18-16,53-1 15,-53 1-15,71 0 16,-71-1-1,35-17-15,-35 0 16,17 0-16,-52 18 16,17-18-16,-35 18 15,0-1-15,0 1 16,0 0-16,18-36 47,-18 0-47,35 1 15,-17-1-15,17 0 16,-17 1-16,35-1 16,-18 0-16,0 18 15,36-35-15,-36 35 16,18 0-16,0-18 16,-18 18-16,0 0 0,-17 0 15,52 18-15,36 0 16,-53-18-1,71 17-15,-71-17 16,0 18-16,-1-18 0,19 0 16,-18 0-16,53 0 15,-53-18-15,35 1 16,-35-1-16,17-17 16,-52 17-16,0 1 15,-1-1-15,-34 0 16,-19 1-16</inkml:trace>
  <inkml:trace contextRef="#ctx0" brushRef="#br1" timeOffset="48603.686">14499 7708 0,'0'18'0,"0"-1"16,0 1-16,18 0 15,-18-1-15,0 1 16,0 0-16,0-1 15,-18 1-15,18 0 0,-17-1 16,-1 1-16,0 0 16,1-18-16,-1 17 15,-35-17-15,18 0 16,0 0-16,17 0 0,-70 0 16,52 0-16,-69 0 15,52 0 1,-53 0-16,71 0 15,-36-17-15,36 17 16,-36-18-16,54 18 16,-1 0-16,0 0 15,-17 0-15,0 0 16,17 0-16,-35 0 16,35-18-16,-17 18 15,18 0-15,-1 0 16,0 0-16,1-17 0,-19 17 15,19 0-15,-1 17 16,18 1 0,-18-18-1,1 18 1,-1-18 0,1 0-1,-1 0 1,0 0-16,18 17 15,0 1 1,0-1-16,18-17 16,-18 18-16,18 0 15,-1-1-15,-17 1 16,0 0-16,0-1 16,0 1-1,-17 0 1,-1-1 15,0-17-15,1 0-1,-1 0-15,-35 0 16,18 0-16,-18 0 16,0 0-16,-18 0 15,1 0-15,-36-17 0,-106-1 16,89 18-16,-106 35 15,123-17-15,-53 35 16,88-18 0,19-17-16,-1 17 0,17 0 0</inkml:trace>
  <inkml:trace contextRef="#ctx0" brushRef="#br1" timeOffset="50152.465">13088 8202 0,'18'0'16,"-1"-18"-16,-17 1 16,18-1-1,-18 1 1,0-1-16,0 0 16,0 1-16,0-19 15,0 19 1,0-1-16,-18 0 15,1 18-15,17-17 16,-18 17-16,0 0 16,1 0-1,-1 0-15,1 17 16,-1-17-16,-17 18 16,-1-18-16,19 18 15,-19-1-15,19-17 16,-19 0-16,19 18 15,-18-18-15,17 0 16,0 0 0,1 0-1,-1 18-15,-17-1 16,17 1-16,-17 0 16,17-1-16,1 1 15,-1-1-15,-35 1 16,35 0-16,1-18 0,-36 17 15,18 1-15,-1-18 16,-34 18-16,34-18 16,-17 0-16,-35 0 15,0 0 1,35-18-16,-35 0 16,53 1-16,-36-1 15,36-17-15,17 17 16,18 1-16,0-19 15,0 1-15,0 17 0,18-52 16,0 52 0,-18-35-16,0 36 15,17-1-15,-17 0 16,-17 36 0,17 0-16</inkml:trace>
  <inkml:trace contextRef="#ctx0" brushRef="#br0" timeOffset="79095.166">5098 10319 0,'0'0'16,"-36"70"-16,19-17 0,-36 35 16,18-35-16,17 0 15,-17 0-15,-1 0 0,19-18 0,-1 18 16,18-35-16,-18 0 15,36-18 1,0-18-16,-1 0 16</inkml:trace>
  <inkml:trace contextRef="#ctx0" brushRef="#br0" timeOffset="79380.522">4815 9790 0,'0'0'15,"-35"-89"-15,18 54 0,-1 0 16,18 52 0,18 36-1,-18 0-15,52 71 16,-16-54-16,17 19 0,0-19 15,52 106 1,-52-87-16,0-1 0,0 0 16,0-17-16,0-18 0,-18 17 15,18-17-15,-18 0 0,-17-18 16,17 0-16</inkml:trace>
  <inkml:trace contextRef="#ctx0" brushRef="#br0" timeOffset="80348.011">5838 9860 0,'-17'18'31,"17"17"-31,0 18 0,0 18 16,0 17-16,17 0 0,-17 106 15,18-106-15,0 53 16,-1-70-1,19-1-15,-19-52 16,19 0-16,-19-18 16,-17-36-16</inkml:trace>
  <inkml:trace contextRef="#ctx0" brushRef="#br0" timeOffset="80620.506">5539 10037 0,'0'0'0,"35"-36"15,-17 19-15,-1-19 0,18-34 16,-17 35-16,35-54 16,-35 54-16,-1 0 15,-17 17-15,18 0 0,0 18 16,-1 0-1,1 36-15,17-1 16,0 53-16,1-52 16,17 16-1,-36-16-15,19-19 0,-19 1 16</inkml:trace>
  <inkml:trace contextRef="#ctx0" brushRef="#br0" timeOffset="81559.901">8502 9860 0,'-18'35'15,"18"1"-15,-17 87 16,17-52-16,0 123 16,0-88-16,0 70 15,0-105 1,53 34-16,-18-69 15,-17-19-15,34-17 16,-16-17-16,17-72 16,-36 37-16,1-37 15,-18 54-15,18 17 16,-18 1-16,0 34 16,17 1-16,18 53 15,-17-36-15,53 35 16,-36-34-16,35-1 15,-34-17-15,34-18 16,-34-18-16,-1-53 16,-35 36-16,-18-53 15,1 35-15,-54-35 16,53 35-16,-35-18 16,53 36-1,-17 17-15,17 1 0,-18-1 16,36 18-16,-1-17 15</inkml:trace>
  <inkml:trace contextRef="#ctx0" brushRef="#br0" timeOffset="81882.171">9278 9719 0,'18'0'31,"35"0"-15,-18-18-16,18 18 15,-36 0-15,19 0 16</inkml:trace>
  <inkml:trace contextRef="#ctx0" brushRef="#br0" timeOffset="82071.504">9331 9754 0,'0'71'15,"0"-142"-15,18 177 0,-18-18 16,0-52-16,0-1 0,0 0 16,0 0-1,0-17-15,17 0 16,1-18-16,0 0 15,-1-18-15</inkml:trace>
  <inkml:trace contextRef="#ctx0" brushRef="#br0" timeOffset="82405.793">9578 10107 0,'0'0'16,"18"0"-16,-1 0 0,18 0 15,-17-35-15,0 17 0,17-35 16,-35 18-16,18 0 16,-18 17-16,0-17 15,0-18-15,-18 35 16,0 1-1,1 17-15,-1 17 0,0 19 16,18-1-16,0 18 16,0-36-16,36 36 15,-19-17-15,19-1 16,-19-35 0,1 17-16,17-17 0,1-17 15</inkml:trace>
  <inkml:trace contextRef="#ctx0" brushRef="#br0" timeOffset="82745.17">9860 9772 0,'18'0'15,"-1"0"1,36 0-16,-35-18 15,17 18-15,-17 0 16,0 18-16,-1-18 16,-17 35-1,18-17-15,-18 17 16,0-17-16,0 17 16,17-17-16,-17 17 0,18 18 15,0-35-15,-18 17 16,0-18-16,0 1 15,-18-18-15,-17 18 16,17-18-16,-17 0 16,17-18-16,-17 18 15,17 0-15</inkml:trace>
  <inkml:trace contextRef="#ctx0" brushRef="#br0" timeOffset="83355.992">10548 10001 0,'0'18'15,"18"17"1,-18 0-16,0 54 16,17-36-16,-17 17 0,0 1 15,0 87-15,0-87 16,0 35-16,0-53 15,0 35 1,18-70-16,-18 17 16</inkml:trace>
  <inkml:trace contextRef="#ctx0" brushRef="#br0" timeOffset="83591.116">10354 10689 0,'35'88'16,"-70"-176"-16,88 229 15,-35-105-15,17 16 0,-17-16 16,17-1-16,-18 0 0,54 1 16,-53-36-16,17 0 15,-17-18-15,17 0 0,-18 1 16,36-36-16,-35 35 15,17-35 1,-35 36-16,0-1 0,0 0 16</inkml:trace>
  <inkml:trace contextRef="#ctx0" brushRef="#br0" timeOffset="97904.618">13970 10513 0,'0'-18'47,"35"18"-31,-17 18-16,17-18 15,36 17-15,-36-17 16,0 18-16,1-18 0,17 18 15,-18-1 1,-18 1 0,-17 0-16,0-1 15,-17-17-15,-1 36 0,1-19 16,-19 1-16,19-1 0,-19 19 0,19-19 16,-1 19-16,0-1 0,1 0 15,17 0 1,0 1-16,17-19 15,36 1-15,-35-18 16,53 18-16,-54-18 16,36 0-1,-35 0-15,-1 0 16,1 0-16,-36-18 16,1 18-16,-1-18 15</inkml:trace>
  <inkml:trace contextRef="#ctx0" brushRef="#br0" timeOffset="98094.657">13935 10813 0,'35'0'15,"36"17"1,17-17-1,-35-17-15,53 17 16,-71-18-16,0 18 0,-17-18 16</inkml:trace>
  <inkml:trace contextRef="#ctx0" brushRef="#br0" timeOffset="98400.419">14570 10037 0,'17'-18'16,"19"18"0,-19 0-16,54 0 15,-54 0-15,54 0 16,-53 0-16,17 0 16</inkml:trace>
  <inkml:trace contextRef="#ctx0" brushRef="#br0" timeOffset="98588.854">14640 10107 0,'0'0'0,"18"18"0,-18 35 16,0-18-16,0 0 15,0-17-15,0 17 0,18-17 16,-18-1-16,17 1 0,1 0 15,-1-18 1,1 0-16,0 0 0</inkml:trace>
  <inkml:trace contextRef="#ctx0" brushRef="#br0" timeOffset="98872.535">14905 10354 0,'35'0'16,"-35"-18"-16,18 18 0,-1-17 16,1-1-16,0 0 0,17-34 15,-35 34-15,0-17 16,0-1 0,0 1-16,-18 17 15,1 1-15,-1 34 16,18 19-1,-18-1-15,18 0 0,18 18 16,0-35 0,-1 17-16,1-17 0,35-1 15,-35-17-15,17 0 16</inkml:trace>
  <inkml:trace contextRef="#ctx0" brushRef="#br0" timeOffset="99156.507">15187 10037 0,'0'-18'15,"18"18"-15,-1 0 16,1 0-16,0 0 16,-1 0-16,1 35 15,0 0-15,-18 1 0,17 17 16,-17-18-16,0 18 15,0-36-15,0 1 16,0 0 0,0-36-1,-17 18 1,17-18-16,-18 18 16</inkml:trace>
  <inkml:trace contextRef="#ctx0" brushRef="#br0" timeOffset="99317.638">15610 10354 0,'18'0'0,"-18"18"16,18-18-16</inkml:trace>
  <inkml:trace contextRef="#ctx0" brushRef="#br0" timeOffset="99434.465">15646 10619 0,'0'0'0,"35"0"15,0 0-15,1-18 16,-19 18-16,1 0 15</inkml:trace>
  <inkml:trace contextRef="#ctx0" brushRef="#br0" timeOffset="100018.948">16581 10319 0,'35'0'16,"-70"0"-16,87 0 0,-34 70 15,-18 1 1,18 88-16,-1-89 16,-17 18-16,18-17 0,-18-1 15,53 36-15,-35-70 16,35-1-16,-18-35 15,0-35-15,0 17 16,-17-70 0,-18 52-16,0-34 15,0 52-15,0 36 16,35 35 0,-17-18-16,35 18 15,-18-35-15,0-1 16,1 1-16,-1 0 0,-17-18 15,17 0-15,-18-18 0,1-17 16,-18-1-16,-53-34 16,36 17-16,-54-35 15,53 35 1,1-18-16,17 36 16,0 17-16</inkml:trace>
  <inkml:trace contextRef="#ctx0" brushRef="#br0" timeOffset="100240.254">17374 10089 0,'36'-17'0,"-19"-1"15,19 18-15,34-35 16,-35 17-16,1 1 0,-19-1 16,1 18-16,0 0 15</inkml:trace>
  <inkml:trace contextRef="#ctx0" brushRef="#br0" timeOffset="100368.441">17480 10142 0,'0'53'15,"0"-106"-15,0 142 0,0-72 0,35 36 16,-17-35-16,35 17 16,-35-17-16,35-1 15,-36-17-15</inkml:trace>
  <inkml:trace contextRef="#ctx0" brushRef="#br0" timeOffset="100647.483">17727 10354 0,'0'-18'15,"18"18"-15,-1-35 16,1 17-16,0-34 16,-1-19-1,-17 36-15,0-1 16,0 19-16,0-1 15,-17 36-15,17 35 16,0 17 0,35 1-1,0-18 1,0-36-16,-17-17 0,17 18 16,-17-18-1</inkml:trace>
  <inkml:trace contextRef="#ctx0" brushRef="#br0" timeOffset="100923.621">17956 10019 0,'18'-18'16,"0"18"-16,17 0 16,-17 0-16,-1 18 15,1 0-15,-18-1 16,35 36-1,-17-18-15,-1 36 16,-17-36-16,18 18 16,-18-35-16,0-1 15,-18-17-15,-17 0 16,18 0 0,-1 0-16,-17 0 15,17 0-15,-17 18 16</inkml:trace>
  <inkml:trace contextRef="#ctx0" brushRef="#br0" timeOffset="101414.655">18468 10707 0,'18'-35'0,"-36"70"0,36-88 16,-18 71-1,-18 34 1,-17 72-16,17-71 0,0 0 16,18 35-1,0-53-15,0 1 0,36-19 16,-1-17-16,-17 0 16,17-17-16,-18-19 0,19-52 15,-19 35-15,-17-35 16,0 53-1,0 17-15,-17 0 0,17 1 16,-18 34-16,18 1 16,18 17-1,35 36-15,-18-54 0,0 1 16,36 17 0,-36-35-16,0 0 0,1 0 15,-19-17-15,19-1 0</inkml:trace>
  <inkml:trace contextRef="#ctx0" brushRef="#br0" timeOffset="101603.865">18785 10107 0,'0'0'0,"18"-18"16,17 1-16,18-18 15,-17 17-15,-1 0 16,0 18-16,0 0 0,1 0 16</inkml:trace>
  <inkml:trace contextRef="#ctx0" brushRef="#br0" timeOffset="101743.022">18927 10178 0,'0'0'15,"0"70"-15,17-35 0,1-17 0,17 35 16,-17-35-16,35 17 16,-36-35-1,36 18-15</inkml:trace>
  <inkml:trace contextRef="#ctx0" brushRef="#br0" timeOffset="102070.241">19173 10354 0,'18'0'31,"0"0"-31,-1-18 16,1 1-16,0-1 16,-1-17-16,1 17 15,0-35-15,-18 36 16,0-19-16,0 1 15,0 17-15,0-17 0,0 18 16,0-1 0,-18 18-16,18 18 15,-18-1-15,1 1 0,17 17 16,0 0-16,0 36 16,0-53-16,35 52 15,-17-52-15,-1-1 16,54 1-1,-18-18-15</inkml:trace>
  <inkml:trace contextRef="#ctx0" brushRef="#br0" timeOffset="102237.156">19491 10231 0,'18'0'0,"-1"0"15,1 0-15,35-18 16,-36 18 0,1 0-16,0 0 15,-18-18-15</inkml:trace>
  <inkml:trace contextRef="#ctx0" brushRef="#br0" timeOffset="102519.724">19773 10072 0,'0'35'16,"0"-70"-16,0 88 0,18-36 0,-18 36 16,0-35-16,17 0 15,1 17-15,-18-18 16,18 1-16</inkml:trace>
  <inkml:trace contextRef="#ctx0" brushRef="#br0" timeOffset="102843.762">19879 10054 0,'0'0'0,"0"-17"16,18 17-16,-1-18 15,19 18-15,-19-18 16,1 18-16,0 0 0,17 36 15,-18-19 1,1 36-16,-18 0 16,18 18-16,-18-36 15,17 35-15,-17-34 16,0-1 0,0-17-16,-17-18 15,-1 0 1,0-18-16,1 0 15,-1 18-15,-17 0 16,0 18 0</inkml:trace>
  <inkml:trace contextRef="#ctx0" brushRef="#br0" timeOffset="103233.171">20884 10760 0,'18'0'16,"35"-18"-1,0 0-15,17 1 16,-34 17-16,-1-18 16,18 1-16,-35-1 15</inkml:trace>
  <inkml:trace contextRef="#ctx0" brushRef="#br0" timeOffset="103365.396">21078 10566 0,'0'88'0,"0"-176"0,18 229 16,-18-106-16,18 18 0,17 0 16,-17 0-16,17-18 0,18 18 15</inkml:trace>
  <inkml:trace contextRef="#ctx0" brushRef="#br0" timeOffset="103733.002">21537 10231 0,'35'158'15,"-70"-316"-15,88 405 0,-35-89 16,-18-87-16,35 52 15,-35-70-15,18 0 16,-1-53-16,1 0 16,-1-18-16,19-17 15,-19 0-15,19 17 16,17 18-16,-18 18 16,-17 0-16,-18 34 15,0-16-15,0-19 16,-18 1-16,0 0 0,-17-1 15,0-17 1,-18-17-16,35-1 16,-17-17-16,35 17 15</inkml:trace>
  <inkml:trace contextRef="#ctx0" brushRef="#br0" timeOffset="103971.542">22049 10054 0,'35'-17'15,"-17"17"-15,34-18 16,-16 0-1,17 18-15,-36 0 16,1-17-16</inkml:trace>
  <inkml:trace contextRef="#ctx0" brushRef="#br0" timeOffset="104121.858">22119 10107 0,'0'0'15,"18"71"-15,-1-18 0,1 17 16,0-52-16,17 17 16,-35-17-16,35-1 15,-17-17-15</inkml:trace>
  <inkml:trace contextRef="#ctx0" brushRef="#br0" timeOffset="104444.735">22348 10301 0,'0'0'0,"0"18"15,18-18-15,17 0 16,-17-18 0,17-17-16,-17 17 15,0-17-15,-1 0 16,-17-1-1,0 1-15,-17 0 0,17 0 16,-18 17 0,0 18-16,18 18 15,-17 34-15,17-16 16,0 34-16,17-34 16,19 34-1,-1-17-15,-17-35 0,17-18 16,0 0-1,-17 0-15,-1-18 16</inkml:trace>
  <inkml:trace contextRef="#ctx0" brushRef="#br0" timeOffset="104751.325">22701 9984 0,'18'0'16,"0"0"-1,-1 0 1,1 0-16,17 0 16,-17 0-16,-1 0 15,1 0-15,-18 17 0,18 1 16,-18 35 0,17-18-16,-17 0 0,18 18 15,-18-17-15,18 16 16,-1-34-1,-17 17-15,0-17 16,0 0-16,-17-18 16,17 17-16,-18-17 0,0 0 15,-35 0-15,0 18 16</inkml:trace>
  <inkml:trace contextRef="#ctx0" brushRef="#br0" timeOffset="106018.668">16616 11465 0,'17'0'16,"54"0"-16,-36 0 16,18 0-16,35-17 15,-17 17-15,17 0 0,0 0 16,71 0-16,-88 17 16,-36 1-16</inkml:trace>
  <inkml:trace contextRef="#ctx0" brushRef="#br0" timeOffset="107882.048">13741 11448 0,'-18'0'31,"18"17"-15,-18 19-1,18-19-15,0 18 0,0 1 16,0-19 0,18 19-16,0-19 15,17 1-15,-17 0 16,17-18-16,0 0 0,18 0 15,53 0-15,-53 0 16,70-18 0,-70 18-16,71 0 15,-71 0-15,35 35 16,-53-35-16,18 36 16,-18-19-16,18 1 15,-35-1-15,52-17 16,-34 0-16,34-35 15,-17 18-15,35-54 16,-52 53-16,69-52 16,-69 34-16,17 1 15,-53 18 1,-36 17 0</inkml:trace>
  <inkml:trace contextRef="#ctx0" brushRef="#br0" timeOffset="114209.89">15152 7144 0,'0'0'0,"-18"0"16,18-18 15,35 18-15,-17 0-16,0-18 15,17 18-15,0 0 0,53 0 16,-35 0-16,89 0 16,-72 0-16,54 0 15,-54 0 1,-17 0-16,53 18 16,-71-18-16,36 0 15,-54 0-15,-17-18 16,18 18-16,-18-17 0,-18-1 15,1 18 1,-19-17-16</inkml:trace>
  <inkml:trace contextRef="#ctx0" brushRef="#br0" timeOffset="114461.021">15981 6967 0,'17'0'16,"1"18"-16,0-18 16,35 18-16,-18-1 15,0-17 1,-17 18-16,17 0 0,0 17 16,-17-18-16,-18 1 15,0 0-15,-18-1 0,-17 1 16,18-18-16,-36 18 15,17-18 1,-34 0-16</inkml:trace>
  <inkml:trace contextRef="#ctx0" brushRef="#br0" timeOffset="114828.098">15469 6914 0,'-35'0'0,"17"18"16,1-18-16,-54 35 15,36-17-15,17 0 0,-35 17 16,36-17 0,17 17-16,17-18 15,19 19-15,-1-19 16,0 1-16,0 0 0,1-1 15,17 36-15,-18-35 16</inkml:trace>
  <inkml:trace contextRef="#ctx0" brushRef="#br0" timeOffset="118242.108">16616 4568 0,'0'0'16,"-35"-17"-16,17 17 0,-35 17 16,35-17-16,-17 18 15,0 0-15,0-1 0,-18 1 16,-36 35-16,19-18 16,-71 36-16,70-18 15,-105 70-15,70-52 16,-70 87-1,70-69-15,-53 87 16,71-88-16,-53 89 16,88-89-16,0-18 15,18 1-15,-1 0 0,-17 70 16,36-88-16,-1 70 16,0-70-16,18 17 15,0-17-15,0-17 0,36 52 16,-19-53-16,36 18 15,-17-35-15,-1-1 16,18 1-16,-36 0 16,36-1-1,-17-17-15,17 0 16,-18 0-16,18 0 16,-18-17-16,18-1 0,0 0 0,0 1 15,88-54-15,-71 36 16,72-53-1,-72 52-15,1-17 0,-1 1 16,18-1-16,71-53 16,-71 53-16,-17-18 0,17 1 15,53-71 1,-70 52-16,35-105 16,-53 71-16,-18 0 0,0-124 15,-17 141-15,-18-88 16,0 123-16,-36-52 15,1 87-15,-35-17 16,34 36 0,-52 17-16,35 17 15,-70 36-15</inkml:trace>
  <inkml:trace contextRef="#ctx0" brushRef="#br0" timeOffset="122391.389">10689 12823 0,'-17'0'31,"17"18"-31,0 17 16,-18 54-1,18-36-15,0 17 0,18-17 16,-1 0-16,54 70 16,-36-87-16,18-1 0,0 0 15,0-17-15,0-1 16,-18-17-16,18 0 0,-18-17 0,-17-1 16</inkml:trace>
  <inkml:trace contextRef="#ctx0" brushRef="#br0" timeOffset="122524.995">10795 13264 0,'35'18'15,"1"-18"-15,16 0 16,37-18-16,-36 1 16,-18-1-16,-17 1 15</inkml:trace>
  <inkml:trace contextRef="#ctx0" brushRef="#br0" timeOffset="122657.826">10707 12894 0,'0'0'16,"0"-18"-16,17 1 0,19 17 16,17-18-16,0 18 0,-1 0 0,1 0 15</inkml:trace>
  <inkml:trace contextRef="#ctx0" brushRef="#br0" timeOffset="123097.236">11342 13159 0,'-18'0'16,"36"0"-16,-36 17 15,1 54 1,34-36-16,-17 18 0,18-18 16,17 36-1,-17-36-15,35 0 16,-18-35-16,0 0 16,0-17-16,-17-1 15,-18-17-15,18 0 0,-18-18 16,-18 17-16,0-17 15,18 36-15,-17-1 16,17 1-16,-18-1 0</inkml:trace>
  <inkml:trace contextRef="#ctx0" brushRef="#br0" timeOffset="123674.607">11730 13406 0,'18'-18'16,"-36"36"-16,53-54 0,-35 1 15,18 17-15,-18 1 16,-18-1-16,1 0 16,-1 36-1,0-18-15,1 53 16,17-35-16,0 17 0,17 0 16,1-17-1,35-18-15,-36 0 16,36-18-16,-17 1 15,-19 17-15,1-18 0,0 0 16,-18 1-16,17-1 16,1 18-16,-1 18 15,1 35 1,0-18-16,17 53 16,-17-53-16,17 54 15,-17-37-15,-18 1 16,0-35-16,0 0 15,-18-18-15,0 17 0,-35-34 16,36-1-16,-36-17 16,35-1-16,1 1 15,-1 0-15,18 0 0,18-18 16,17 17 0,-18 19-16,36-1 0,-17 0 15,-1 1-15,0 17 0,0 0 16,1 0-16</inkml:trace>
  <inkml:trace contextRef="#ctx0" brushRef="#br0" timeOffset="124020.125">13370 12806 0,'18'53'16,"-36"-106"-16,54 141 0,-1 36 16,-18-72-16,19 54 15,-19-35-15,1-18 0,-18 0 16,53 17 0,-35-52-16,-1-1 0</inkml:trace>
  <inkml:trace contextRef="#ctx0" brushRef="#br0" timeOffset="124855.512">13776 13159 0,'0'0'16,"0"17"-16,-18 1 0,-17 52 16,17-34-16,18-1 15,0 0-15,0 18 16,0-18-16,53-17 15,-35-18-15,35-18 16,-35-17-16,17 0 16,-18 0-16,-17-1 15,0 19-15,0-36 16,-17 35-16,-1 36 31,18 17-15,0-17-16,0 17 15,0-17-15,18-18 0,-18 17 16,17-17-16,36 0 16,-35 0-16,0 0 0,-1 0 15,1-17 1,0-1-16,-18 0 16,0 36 30,17 0-30,1-1-16,17-17 16,-17 18-16,17-18 15,-17 0-15,-1 0 16,1 0-16,0 18 16,-1-1-16,1 71 0,17 18 15,-17 35 1,-1-35-1,-17-53-15,-17-35 16,17-1-16,-35-17 16,-1-17-1,19-19-15,-1 19 0,-17-54 16,17-70 0,18 88-16,18-35 15,-1 53-15,1 17 16,17 0-16,-17 18 15,0 18 1,-1-18-16,-17 18 16,18-1-16,-1-17 0,-17 18 15,18 0-15,0-1 16,-1-17-16,1 0 0,0 0 0,-1-17 16,1-1-16,0 18 0,17-35 15,-35 17 1,17 0-16,1 1 15,0-1-15,-1 1 0,-17-1 16,18 18-16,0-18 0,-1 1 16</inkml:trace>
  <inkml:trace contextRef="#ctx0" brushRef="#br0" timeOffset="125704.949">15787 13229 0,'0'-17'15,"17"-19"1,1 1-16,0 17 16,-1-17-16,19-35 15,-19 34-15,1 19 0,-18-19 16,18 36-16,-1-17 0,-17 34 15,18 19-15,-18 52 16,17-35-16,1 17 16,0-34-16,17-1 15,-17-35 1,35 0-16,-36-18 16,19-17-16,-19 0 15,18-36-15,-35 53 16,0-34-16,-17 52 15,-1 0 1,1 0-16</inkml:trace>
  <inkml:trace contextRef="#ctx0" brushRef="#br0" timeOffset="126016.393">15893 13529 0,'-18'-18'15,"18"1"-15,0-19 16,18 1-16,-18 18 0,17-1 16,19-17-1,-19 17-15,1 18 16,-1 0-16,-17 18 16,18-1-16,0 19 15,-1-19-15,-17 1 0,36-1 16,-19-17-1,1-17-15,0 17 16,-1-18-16,1-17 16,0 17-16,-1 1 15,-17-1-15,18 18 16,-1 0 0</inkml:trace>
  <inkml:trace contextRef="#ctx0" brushRef="#br0" timeOffset="126466.11">16951 12700 0,'18'53'16,"-1"-18"-16,19 71 16,-36-53-1,17 0-15,-17 70 16,0-52-16,18 35 15,-18-71-15,17 0 16,1-17-16,-18-36 16</inkml:trace>
  <inkml:trace contextRef="#ctx0" brushRef="#br0" timeOffset="126640.224">17251 13229 0,'17'71'16,"-34"-142"-16,52 177 0,-35-88 0,18-1 16,-18 1-16,17-18 0,1 0 15,0-53 1,-18 35-16,0-52 16</inkml:trace>
  <inkml:trace contextRef="#ctx0" brushRef="#br0" timeOffset="126963.972">17463 13300 0,'0'-36'16,"17"19"-16,-17-18 16,18-1-16,-1-17 15,-17 36-15,18-1 16,17 0-16,-17 18 16,0 18-1,-1 17-15,1 1 16,0-1-16,-18 18 15,17-36-15,-17 36 16,18-35-16,-18 0 16</inkml:trace>
  <inkml:trace contextRef="#ctx0" brushRef="#br0" timeOffset="127273.783">17798 13229 0,'0'0'16,"53"0"0,-36 0-16,18-35 15,-17 35-15,0-35 16,-18 17-16,0 0 16,-18 1-16,-35-1 15,36 18-15,-19 0 16,19 0-16,-19 18 15,19-18-15,17 17 0,-18 1 16,18 17-16,18-17 0,35 17 16,-18-17-16,35-1 15,-34-17-15,34 0 16,-52 0-16,0 0 16,-36 0-16</inkml:trace>
  <inkml:trace contextRef="#ctx0" brushRef="#br0" timeOffset="127418.733">17145 12823 0,'0'0'16,"35"0"-16,1 0 15,52 0-15,-18 18 16</inkml:trace>
  <inkml:trace contextRef="#ctx0" brushRef="#br0" timeOffset="127930.029">18133 13176 0,'-18'0'31,"1"18"-15,-1 0 0,18-1-16,-18 1 15,18 17-15,36 18 16,-1-35-1,0-18 1,-17 0-16,-1-18 16,1 18-16,0-35 15,-18 17-15,0-17 16,0 17-16,0 1 16,0 34 15,17 18-16,1 18-15,0-53 16,-1 18-16,18 0 16,-17-18-16,0-18 15,-1 18-15,1-18 0,-18-17 16,18 17 0,-18 1-16,17-1 15,1 1-15,17 17 16,0 0-16,-17 0 0</inkml:trace>
  <inkml:trace contextRef="#ctx0" brushRef="#br0" timeOffset="128040.836">18803 13247 0</inkml:trace>
  <inkml:trace contextRef="#ctx0" brushRef="#br0" timeOffset="156386.497">27023 9031 0,'0'0'0,"-18"0"16,1 0 15,-1 18-15,18 17-16,-18-17 15,1-1-15,17 1 16,-18 17-1,18-17-15,-18 0 0,18 17 16,18 0 0,-18 0-16,18 18 15,-1-17-15,1-19 16,-18 18-16,18 1 0,-18-19 16,17 19-16,1 34 15,-1-35-15,1 36 16,0-36-16,-1 1 15,1-1-15,17-17 0,36 52 16,-54-35-16,54 18 16,-53-17-16,35 16 15,-36-34-15,18 35 16,-17-35-16,17 35 16,-17-36-16,0 36 15,-18-35-15,17 35 16,1-36-1,0 36-15,-1-35 16,36 17-16,-35-35 16,17 18-16,-17-1 15,35-17-15,-18 0 16,18 0 0,-18-17-16,36-1 15,-36 1-15,35-19 16,-34 19-16,34-36 15,-34 35-15,17-53 16,-18 54-16,18-54 16,-36 54-16,19-36 15,-19 35-15,19-17 16,-19 17-16,36-35 16,-18 36-16,18-54 15,-17 53-15,34-52 16,-35 52-1,18-35-15,-17 36 16,-19-1-16,54-17 16,-1 17-1,-34 18-15,-1 0 0,0 0 16,0 0-16,1 0 16,-19 18-16,19-1 15,-36 1-15,17-18 0,-17 35 16,0-17-16,-17 17 15,-1 1-15,0-19 16,-35 36 0,36-35-16,-36 35 15,35-18-15,1-17 0,-36 17 16,17-18-16,1 19 16,0-19-16,0 19 0,-36 17 15,36-36 1,-53 36-16,52-18 15,-52 18-15,35-17 16,-53 34-16,36-35 16,17 1-16,0-19 0,-53 54 15,53-53 1,-35 52-16,35-35 16,-53 18-16,53-17 15,18-1-15,0 0 16,-36 53-16,36-52 0,0-1 15,-18 35 1,17-17-16,-16 18 16,34-18-16,0-18 0,1 0 15,-1 1-15,-17 34 16,35-35-16,-18 1 0,18-19 16,-18 54-1,18 17-15,-17-53 16,17 1-16,0 17 0,0-18 15,0 0-15,0-17 0,17 35 16,1-36 0,17-34-16,1-1 15,-1 0-15,0-17 16,53-53-16,-52 35 16,70-17-16,-71 17 15,71-18-15,-53 18 16,-1 18-16,-16 0 15,-1 17-15,18-53 16,-35 54-16,-1-1 0,1-17 16,-18 17-1,17 18 1,-17-17-16,18 17 16,0 0-1,-1-18-15,19 18 0,17-35 16,-18 17-16,-17 18 15,-1-18-15,18 18 16,-17 0-16,0 0 16,-18 18-1,0 0 1,0-1-16,-18 1 16,18 0-16,18-18 15,-1 0 1,1 17-16,17-17 0,1 0 15,-1 18 1,0-18-16,36 0 16,-54 0-1,-34 0 1,17 17 0,-18-17-16,18 18 15,18-18 16,-18 18-31,17-18 16,1 17-16,0 1 16,-1 0-1,-17-1-15,18 1 16,-1 17-16,1-35 16,-18 18-16,18-1 0,-1-17 15,1 18-15,17 0 16,-17-1-16,0 1 15,-1 0-15,-17-1 16,18-17-16,-18 18 0,18-18 16,-18 18-16,0-1 15,17 1-15,-17 0 16,18 17 0,-18-18-16,17 1 15,-17 0-15,0-1 0,18 19 16,-18-19-1,18 19-15,-18-19 16,17 18-16,-17-17 16,18 0-16,0-1 15,-1 1 1,-17 0-16,0-1 16,-17 1-1,-1 0-15,18-1 16,-18 1-16,-17 35 15,17-36-15,18 1 0,-52 17 16,34 1-16,0-19 16,1 1-16,-1 0 0,0-1 15,1 1-15,-1-1 16,0 19 0,1-36-16,-1 17 0,-17 19 15,17-19-15,1 1 16,-19 0-16,-34 17 15,-1 0-15,54-17 16,-19 17-16,19-17 16,-1-1-16,-17 1 0,-1 17 15,19-17 1,-1 17-16,18-17 16,-17 17-1,34-17-15,-17-1 16,18 1-16,17 0 15,-17-18-15,17 0 0,36 0 16,-36-18-16,35-17 16,-34 17-16,34-35 15,-35 35-15,1 1 16,17-18 0,-18-1-16,-17 1 15,17 0-15,-17 17 16,34-52-16,-16 34 15,-19-17-15,19 18 0,-19-18 16,36-35 0,-18 53-16,18-36 15,-35 53-15,35-17 16,-18 18-16,0-1 0,54-35 16,-54 35-1,-17 1 1,-1 17-16,1 0 0,0-18 15,-1 18-15,1 0 0,17 0 16,0 0 0,-17 18-1,-18-1 1,0 1-16,0 0 0,0 17 16,0-17-1,0-1-15,18 1 16,-18 17-1,-18 0-15,0-17 0,-17 35 16,17-18-16,1-17 16,-1 0-16,-17 17 15,17-18-15,1 1 16,-1 0-16,-17-1 0,-18 19 16,35-19-16,0 19 15,1-19-15,-1 1 0,18-1 16,-17-17-16,17 18 0,0 0 15,0-1-15,0 1 16,0 0-16,0-1 16,17 1-16,1-18 15,-18 18-15,0-1 16,0 1 0,0-1-16,17 19 15,-17-19-15,0 1 0,36 17 16,-36-17-16,17 0 15,1-1-15,0 1 16,-1 17 0,-17-17-16,18-1 0,-18 1 15,18 0-15,-1-1 0,-17 19 16,18-19-16,0 19 0,-1-19 16,1 18-16,17 1 15,-17-19-15,-1 19 16,1-19-16,35 19 15,-35-1-15,17 18 16,-18-18-16,36 36 16,-35-36-16,0 0 0,-1 0 15,1-17-15,0 53 16,-18-36-16,0 0 16</inkml:trace>
  <inkml:trace contextRef="#ctx0" brushRef="#br0" timeOffset="161652.388">28222 11677 0,'0'-18'15,"-17"36"17,-19 17-17,1 1-15,17-1 16,-17 0-16,17 0 0,1 1 0,17-1 16,-18 18-16,36-36 15,35 1-15,-18 0 16,36-36-1,-18 0-15,-18-17 0,0 18 16,0-72-16,-17 54 16,-36-35-16,1 34 15,-1 19-15,-17-1 0,0 0 16,-18 18-16,-18 36 16,36-1-16,-1 0 15</inkml:trace>
  <inkml:trace contextRef="#ctx0" brushRef="#br0" timeOffset="162404.57">28787 9948 0,'0'0'16,"-18"-17"-16,18-1 0,-35 36 16,17-1-16,0 19 15,18-19-15,0 36 16,0-35-16,18-1 15,17-17 1,-17-17-16,17-1 0,1-17 16,-19-36-1,-17 54-15,-17-1 16,-19-17-16,1 35 16,0 0-16,-1 17 0,-16 1 15</inkml:trace>
  <inkml:trace contextRef="#ctx0" brushRef="#br0" timeOffset="162787.382">26317 10760 0,'0'0'16,"-17"53"-16,17-18 0,0 35 15,17-34-15,36 17 16,-18-53-16,18 0 15,-17 0-15,-1-18 0,0 0 16,-17-17-16,17-35 16,-35 34-16,-18-34 15,1 34-15,-18 19 0,17-1 16,-17 1-16,-18 34 16,35 1-16,0 35 15,18-18-15</inkml:trace>
  <inkml:trace contextRef="#ctx0" brushRef="#br0" timeOffset="163064.985">26458 11342 0,'-53'35'0,"106"-70"0,-106 88 16,36 35-16,17-53 15,17 0-15,19 18 16,17-17-16,-18-1 0,71 0 16,-53-35-16,35-17 15,-71-1-15,19-17 16,-36-1-16,-53-34 16,35 35-16,-17-1 15,0 1-15,-1 0 0,1-18 16,35 35-1,18 1-15</inkml:trace>
  <inkml:trace contextRef="#ctx0" brushRef="#br0" timeOffset="163599.493">28857 10777 0,'0'0'15,"0"-17"-15,0 34 16,36 1 0,-36 17-1,35 18-15,-18-18 16,19 18-16,-19-35 15,19 35-15,-19-35 16,-17 17-16,0-17 16,-17-18-1</inkml:trace>
  <inkml:trace contextRef="#ctx0" brushRef="#br0" timeOffset="163738.504">28893 10954 0,'0'0'16,"52"-36"-16,-34 19 15,17-1-15,36-17 16,-36 17-16,0-17 16,-17 17-16,-36 18 15,1 18-15</inkml:trace>
  <inkml:trace contextRef="#ctx0" brushRef="#br0" timeOffset="164200.678">27658 11218 0,'-18'18'16,"18"0"-1,0 17-15,0 0 16,35 0 0,-35-17-16,18 0 0,0 35 15,-18-36-15,-36 19 16,19-19-16,-54 1 15,36-1-15,-18-17 16,35 0 0,1-17-16,-1 17 0,18-18 15,18-17-15,-1 17 16,19-17-16,-1 17 16,0 1-16,18-19 0,0 19 15,0-1-15,0-17 16,-18 17-16,0 1 0,36-1 15,-53 18-15,17 0 16</inkml:trace>
  <inkml:trace contextRef="#ctx0" brushRef="#br0" timeOffset="164454.634">29298 11307 0,'18'35'0,"-36"-70"0,53 105 15,-17-17-15,-18-35 16,35 35-1,-17-36-15,0 1 0,-18-1 16</inkml:trace>
  <inkml:trace contextRef="#ctx0" brushRef="#br0" timeOffset="164583.46">29333 11395 0,'71'-36'16,"-36"19"-16,54-18 15,-37 35-15,-16-18 16,-1 0-16</inkml:trace>
  <inkml:trace contextRef="#ctx0" brushRef="#br0" timeOffset="164939.528">29951 12171 0,'35'35'0,"-17"-17"16,17 17-16,-17-17 0,17 17 16,0 0-16,-17 1 15,17-1-15,18 18 16,-35-36-16,-18 19 15</inkml:trace>
  <inkml:trace contextRef="#ctx0" brushRef="#br0" timeOffset="165061.393">30021 12471 0,'0'0'0,"18"-18"0,0 18 16,52-35-16,-34 17 15,69 1-15,-69 17 16,52-18-16</inkml:trace>
  <inkml:trace contextRef="#ctx0" brushRef="#br0" timeOffset="165263.839">29968 12841 0,'36'53'16,"-72"-106"-16,89 141 0,-35-52 0,35 34 16,-18-35-16,18 18 15,-35-35-15,-18 0 16,-18-1-16,1-17 16</inkml:trace>
  <inkml:trace contextRef="#ctx0" brushRef="#br0" timeOffset="165378.847">29968 13123 0,'0'-35'15,"18"35"-15,35-35 16,-18 17 0,18 1-16,53-19 15,-53 1-15,35-18 16,-53 18-16</inkml:trace>
  <inkml:trace contextRef="#ctx0" brushRef="#br0" timeOffset="165824.49">29510 10213 0,'35'35'16,"-35"0"-16,35 36 16,-17-36-16,0 1 0,17 34 15,-17-35-15,17 18 16,-17-35-16,-1 0 15</inkml:trace>
  <inkml:trace contextRef="#ctx0" brushRef="#br0" timeOffset="165940.937">29633 10513 0,'0'0'16,"53"-53"-16,-35 35 0,17-17 15,-17 0-15,17 17 0,18-53 16,-35 36-16,-18-18 15</inkml:trace>
  <inkml:trace contextRef="#ctx0" brushRef="#br0" timeOffset="166251.644">28081 9296 0,'18'0'16,"-18"17"-1,0 1-15,17 17 16,1-17-16,0 17 0,-1 0 16,36 36-1,-17-36-15,-19 1 0,18 16 16</inkml:trace>
  <inkml:trace contextRef="#ctx0" brushRef="#br0" timeOffset="166373.665">28169 9543 0,'0'0'0,"89"-89"0,-37 54 16,1-18-16,71-35 15,-71 53-15,53-18 16</inkml:trace>
  <inkml:trace contextRef="#ctx0" brushRef="#br0" timeOffset="178108.381">4498 11324 0,'-18'0'16,"1"0"-16,34 0 15,1 18-15,88-1 16,-36-17-1,89 0-15,-71-17 16,71-1-16,-88 18 16,34 0-16,-69 18 15</inkml:trace>
  <inkml:trace contextRef="#ctx0" brushRef="#br0" timeOffset="179253.936">8308 11254 0,'0'17'31,"-18"-17"-15,36 0 15,17 0-31,0 0 16,89 0-1,-36 18-15,141 0 16,-105-18-16,176 0 16,-159 0-16,18 0 0,-18 0 15,0 0-15,-18 0 0,54-18 16</inkml:trace>
  <inkml:trace contextRef="#ctx0" brushRef="#br0" timeOffset="181601.401">13635 11518 0,'0'18'63,"0"17"-48,0-17 1,0-1-16,35 19 15,-35-19-15,53 19 16,-35-19-16,35 1 16,-18 0-16,35-1 15,-34-17-15,-1 18 0,0-1 16,36 1 0,17 17-16,-35-35 15,-18 18-15,1-18 0,-19 0 16,18 0-16,-35 18 31,0-36 16,18 0-31,-18 1-1,18-1-15,-1 0 0,36 1 16,-35-1-16,35-17 15,-18 17-15,0 1 16,1 17-16,-19 0 0,19-18 16,-19 18-16,18 18 15,-17-1 1,17-17-16,1 18 16,-1-18-16,0 0 15,18 0-15,-35-18 16,52 1-16,-34-1 15,34-17 1,-52 17-16,-1 0 16,-52 18-16</inkml:trace>
  <inkml:trace contextRef="#ctx0" brushRef="#br0" timeOffset="183185.81">15628 10389 0,'0'-17'16,"18"17"-1,17-18 1,-17 18-16,52 0 16,-52 0-1,35 0-15,-36 0 16,1 0-16,-18 18 15</inkml:trace>
  <inkml:trace contextRef="#ctx0" brushRef="#br0" timeOffset="184002.867">21625 11448 0,'-17'0'15,"34"0"1,19 0 0,52 0-1,-18-18-15,1 18 0,-1 0 16,124 0-16,-88 0 15,106-18-15,-106 18 16,53 0 0,-107 0-16,19 0 15,-53 0-15,-54 0 16</inkml:trace>
  <inkml:trace contextRef="#ctx0" brushRef="#br0" timeOffset="189726.757">14446 11730 0,'0'-18'16,"0"36"15,0 0-15,0-1-16,0 18 15,0 18-15,-17 36 16,17 16-16,0-69 15,17 17-15,1-36 16,0-17 0,-18-17-1</inkml:trace>
  <inkml:trace contextRef="#ctx0" brushRef="#br0" timeOffset="195208.861">22031 4604 0,'18'0'78,"17"0"-78,0 0 16,71-18-16,-53 18 15,35 0-15,0 0 16,1-18-16,16 18 0,19 0 16,105-17-16,-123 17 15,123-18-15,-141 18 16,89-17-16,-124 17 15,-18 0-15,-17 0 16,-36 0-16</inkml:trace>
  <inkml:trace contextRef="#ctx0" brushRef="#br0" timeOffset="-88589.432">5944 14058 0,'18'0'15,"0"0"1,-1 0-16,1 0 31,-18-17-31,18 17 16,-1 0 0,18 0-16,-17 0 15,0 0-15,-1 0 16,54 0-16,-36 0 15,36 0-15,-36 0 16,53 0-16,-35 0 16,-18 0-16,18 0 15,18 0-15,-18 0 0,70 0 16,-52 0-16,88 0 16,-89 0-16,89 0 15,-71-18-15,106 18 16,-88 0-16,106-18 15,-89 18-15,106-17 16,-105 17 0,140-18-16,-140 18 15,158 0-15,-17-18 16,-124 18-16,159 0 16,-159 0-16,18-17 15,158 17 1,-158-18-16,141 18 15,-159 0-15,176 0 16,-158 0-16,159-18 16,-160 18-16,142 0 15,-141 0-15,0 0 16,-1 0-16,1 18 0,141-18 16,-141 0-16,158 18 15,-158-18-15,141 0 16,-141 0-16,-1 0 15,1 0-15,159 0 16,-160 0-16,1 0 0,-18 0 16,18 0-16,0 0 15,17 0-15,142 0 16,17-18-16,-177 18 16,19 0-16,176-18 15,-159 1-15,158 17 16,-158-18-16,177 1 15,-177 17-15,0 0 16,0 0-16,0-18 0,194 18 16,-194 0-16,159 0 15,-159 0 1,0 0-16,176 0 16,-176 0-16,0 0 0,212 0 15,-212 0-15,229 0 16,-229 0-16,212 18 15,-212-18-15,0 0 16,0 17-16,159-17 16,-159 18-16,141-18 15,-158 0-15,122 17 16,-175-17-16,70-17 16,-123 17-16,-36-18 15</inkml:trace>
  <inkml:trace contextRef="#ctx0" brushRef="#br0" timeOffset="-85035.463">8343 14587 0,'-17'0'16,"34"0"0,18 0-1,36-17-15,-18-1 16,0 18-16,53 0 16,-53-18-16,70 18 15,-70 0-15,53-17 16,-71 17-16,-17-18 15,-1 18-15,-34-17 16,-1 17 0</inkml:trace>
  <inkml:trace contextRef="#ctx0" brushRef="#br0" timeOffset="-84819.021">8855 14693 0,'70'71'16,"-34"-18"-16,16 17 15,-16-34-15,-19 16 16,1-16-16,-36-19 16,18 1-16,-35 0 15,17-1-15,-70 1 16,35 0-16,-52-18 16,69 17-16,-52-17 15,53 0-15,17 18 16</inkml:trace>
  <inkml:trace contextRef="#ctx0" brushRef="#br0" timeOffset="-84468.673">9525 14499 0,'-18'35'16,"1"-17"-16,-1 35 15,18 0-15,-18 70 16,18-70-16,0 88 16,18-88-16,0 36 15,-1-54-15,19 18 16,-1-36-16,-17 1 16,-1-18-16</inkml:trace>
  <inkml:trace contextRef="#ctx0" brushRef="#br0" timeOffset="-83350.018">9931 14905 0,'17'0'31,"1"0"-15,0 0-16</inkml:trace>
  <inkml:trace contextRef="#ctx0" brushRef="#br0" timeOffset="-83217.139">10107 14905 0,'18'0'16,"-36"0"-16,53 0 16,-17-18-1</inkml:trace>
  <inkml:trace contextRef="#ctx0" brushRef="#br0" timeOffset="-83094.892">10266 14852 0</inkml:trace>
  <inkml:trace contextRef="#ctx0" brushRef="#br0" timeOffset="-82795.022">10442 14464 0,'0'0'0,"18"0"16,17 0-16,0 18 15,1 17-15,34 53 16,-52-35-16,35 70 16,-18-52-16,-17 35 15,-18-53-15,-18 35 16,18-70-16,-35 52 15,17-52-15,1-18 16</inkml:trace>
  <inkml:trace contextRef="#ctx0" brushRef="#br0" timeOffset="-82078.226">11553 14834 0,'18'-17'31,"35"17"-15,-35 0-16,-1 0 0,19 0 15,-19 0-15,1 0 0,0 0 16</inkml:trace>
  <inkml:trace contextRef="#ctx0" brushRef="#br0" timeOffset="-81955.369">11553 14940 0,'71'0'0,"-142"0"0,177-17 15,-35-1-15</inkml:trace>
  <inkml:trace contextRef="#ctx0" brushRef="#br0" timeOffset="-80837.806">13582 14693 0,'0'-17'16,"0"-1"-1,18 0 1,-1 1 0,1-19-1,17 19-15,-35-1 16,18 18 0,-18-18-16,-18 18 15,-17-17 1,0 17-16,-36 17 15,18-17-15,0 0 16,0 0-16,-17 0 0,-1 18 16,-52 0-16,70-1 15,-18 1-15,18 0 16,0-1-16,0 1 0,36 0 16,-18-1-16,17 1 15,18-1-15,18-17 0,-1 18 16,54-18-16,-36 0 15,18 0-15,-18 0 0,53 0 16,-70 0 0,35 18-16,-53-1 15,-18 54 1,-17 0-16,17-36 16,1-18-16,-1 19 0,18 17 15,0-18-15,71 0 16,-36-17-1,71-1-15,-53-17 16,53 0-16,-54-17 16,-16 17-16,52-35 15,-70 17-15,-18-17 16,-18 17 0,-35 18-16,18 0 15,17 18-15</inkml:trace>
  <inkml:trace contextRef="#ctx0" brushRef="#br0" timeOffset="-80609.938">13317 15646 0,'18'53'15,"-18"-18"-15,18 0 0,-1-17 16</inkml:trace>
  <inkml:trace contextRef="#ctx0" brushRef="#br0" timeOffset="-80492.529">13335 15381 0</inkml:trace>
  <inkml:trace contextRef="#ctx0" brushRef="#br0" timeOffset="-79852.625">14076 15011 0,'17'0'0,"-17"17"15,18-17-15,0 0 16,-1 0-16,1-17 0,35-19 16,-18 1-16,-17 18 15,17-72 1,-17 54-16,-1-18 0,-17-53 16,0 71-16,-17-53 15,17 53-15,-18 17 16,18 36-1,-17 52-15,17-17 16,-18 106-16,18-89 16,-35 124-16,17-123 15,-35 70-15,35-106 16,-17 1-16,17-19 0,-17 1 16,18-1-16,-1-17 15,0-17-15,1-18 16,17 17-16,35-35 15,-17 35-15,70-17 16,-53 35-16,71 0 16,-71 18-16,53 17 15,-52-17-15,17 17 16,-18-17-16,-18-1 16</inkml:trace>
  <inkml:trace contextRef="#ctx0" brushRef="#br0" timeOffset="-79564.348">14817 14446 0,'0'0'0,"-18"18"0,18 17 0,-35 71 16,35-53-1,0 17-15,0 72 16,0-72-16,0-17 0,17 0 16,-17-18-16,18 1 0,17 16 15,-17-16-15,0-36 16,17 17-1</inkml:trace>
  <inkml:trace contextRef="#ctx0" brushRef="#br0" timeOffset="-78978.693">15169 14905 0,'0'18'31,"0"-1"-31,0 71 16,18 1-1,0-54-15,-1 0 16,1 0-16,0-17 0,35 0 15,-36-18-15,36-18 16,-35 0-16,17-52 16,-35 52-16,18-17 15,-18-18-15,0 35 16,0 1-16,0 34 16,0 36-16,0 35 15,0-35-15,17 53 16,-17-71-1,18 36-15,-18-36 16,-18 1-16,1-19 16,-19-34-1,19-1-15,-36-17 16,35-1-16,-17-34 16</inkml:trace>
  <inkml:trace contextRef="#ctx0" brushRef="#br0" timeOffset="-78679.191">15152 14605 0,'0'-18'15,"17"1"-15,1 17 16,17-36-16,-17 19 16,17-18-1,-17 17-15,0 0 0,-18 36 16,17 17 0,1 18-1,-18-18-15,17-17 16,-17 17-16,18-17 0,17 17 15,-17-35-15</inkml:trace>
  <inkml:trace contextRef="#ctx0" brushRef="#br0" timeOffset="-78409.049">15699 14358 0,'0'35'15,"-18"-17"1,18 53-16,0-36 16,0 53-16,18-53 15,-1 1-15,-17-19 16,18 18-16,0-17 0,17 17 15,-18-35-15,19 0 16,-19 0-16</inkml:trace>
  <inkml:trace contextRef="#ctx0" brushRef="#br0" timeOffset="-78269.372">15893 14658 0,'0'35'15,"0"-17"-15,17-1 16,1-17-16,0 0 16</inkml:trace>
  <inkml:trace contextRef="#ctx0" brushRef="#br0" timeOffset="-78146.175">15946 14411 0,'0'0'16,"0"-18"-16,17 18 16</inkml:trace>
  <inkml:trace contextRef="#ctx0" brushRef="#br0" timeOffset="-77977.979">16122 14340 0,'0'0'16,"35"71"-16,-17-36 0,17 71 16,-17-53-1,-18-18-15,17 71 16,-17-71-16,-35 36 16,18-53-16</inkml:trace>
  <inkml:trace contextRef="#ctx0" brushRef="#br0" timeOffset="-77588.673">16369 15187 0,'0'0'16,"0"35"-16,0-17 0,-18 35 15,1-18-15,-1-17 16,0 17-16,1-17 0,-19 17 16,19-17-1</inkml:trace>
  <inkml:trace contextRef="#ctx0" brushRef="#br0" timeOffset="-76771.256">16916 14923 0,'-18'0'16,"18"17"-16,0 36 16,0-18-1,0 18-15,0-35 16,18 17-16,-1-17 16,1-18-16,0 17 0,-1-17 15,1 0-15,-18-17 16,0-1-1,18 18 1,-1 18 0,18 70-1,1-53-15,-19 18 0,19 0 0,-19 0 16,19 35 0,-36-70-16,0 17 0,-18 18 15,-17-53-15,-18 0 16,17 0-16,1-18 15,0 1-15,0-18 0,-1-1 16,-17-34-16,36 17 16,-1 0-16</inkml:trace>
  <inkml:trace contextRef="#ctx0" brushRef="#br0" timeOffset="-75870.338">17321 14411 0,'-17'-18'16,"-1"36"-16,0 17 15,18 18 1,0-18-16,0 1 0,0 52 15,18-53-15,0 18 16,-1-18-16,19 1 16,-36-19-16,35 1 15,-17-18 1,-1 0-16</inkml:trace>
  <inkml:trace contextRef="#ctx0" brushRef="#br0" timeOffset="-75727.082">17515 14693 0,'0'0'15,"18"53"-15,0-35 0,-1 17 16,-17-17-16,36 17 16,-19-35-16</inkml:trace>
  <inkml:trace contextRef="#ctx0" brushRef="#br0" timeOffset="-75604.714">17551 14605 0,'0'0'16,"0"-18"-16,35 18 16</inkml:trace>
  <inkml:trace contextRef="#ctx0" brushRef="#br0" timeOffset="-75437.281">17727 14499 0,'18'0'16,"-1"0"0,-17 18-1,18-18-15,-18 17 0,0 1 16,0 0-1</inkml:trace>
  <inkml:trace contextRef="#ctx0" brushRef="#br0" timeOffset="-75143.295">17833 14340 0,'0'0'15,"18"0"-15,-1 0 0,1 0 16,17 53-16,0-17 16,18 52-1,-35-18-15,0-17 0,17 88 16,-35-70-16,18-18 15,-18 0-15,0 0 0,-36 17 16,19-34-16,-19-1 16,19-18-16</inkml:trace>
  <inkml:trace contextRef="#ctx0" brushRef="#br0" timeOffset="-74782.008">18874 14905 0,'17'0'15,"1"18"-15,0-18 16,17 0-16,0 0 0,0-18 15,36 18 1,-53 0-16,17-18 16</inkml:trace>
  <inkml:trace contextRef="#ctx0" brushRef="#br0" timeOffset="-74631.739">18997 14676 0,'35'88'15,"-35"-35"-15,36 53 16,-19-54-16,19 1 16,-19-17-16,1 17 0,17-1 15</inkml:trace>
  <inkml:trace contextRef="#ctx0" brushRef="#br2" timeOffset="-67890.954">20496 14587 0,'0'-17'0,"18"17"16,-18-18 0,18 18-1,-1 0 1,-17-18-16,18 18 16,0 0-16,-18-17 15,17-1 1,-17 1-16,0-1 15,0 0 1,-17 1 0,-1 17-1,-17 0-15,-1 0 0,1 0 16,-18 17-16,-70 1 16,52-18-16,18 18 15,-17-18-15,-36 0 16,53 17-16,18-17 0,-1 0 15,1 18-15,0 17 16,17-17-16,36 35 16,52-18-1,-34-17-15,52 17 16,-35-35-16,53 17 16,-71 1-16,0-18 15,-35 18-15,0-1 16,-17-17-16,-19 18 0,-52 0 15,35-1-15,-53 36 16,53-35-16,18 17 16,0 0-16,17 1 0,53 34 15,1-34-15,70 16 16,-36-34 0,107 17-16,-107-35 15,71 0-15,-70-17 16,17-19-16,-70 19 15,-18-18 1,0-1-16,-36 19 0,19-1 16,-19 0-16,-34 18 15</inkml:trace>
  <inkml:trace contextRef="#ctx0" brushRef="#br2" timeOffset="-67502.417">20038 15787 0,'0'0'16,"17"17"-16,19-17 0,-1-17 15,0-18-15,-17-1 16,17 1-16,-17 0 16,-18-1-16,0 1 0,0-35 15,-18 52-15,1 0 16,-1 1-16,0 17 16,1 0-16,-1 0 0,-17 17 15,35 1-15,0 35 16,0-18-16,17 18 15,1-35-15,17 17 16,36 0-16,-36-35 16,0 18-16,36-18 15,-18 0 1</inkml:trace>
  <inkml:trace contextRef="#ctx0" brushRef="#br2" timeOffset="-66968.321">21237 14323 0,'18'17'15,"0"72"1,-18-19-16,17 1 0,-17 17 16,0 0-16,0 0 0,0 1 0,18-19 15,-18 54-15,0-72 16,17 19 0,1-53-16,0-18 15</inkml:trace>
  <inkml:trace contextRef="#ctx0" brushRef="#br2" timeOffset="-66761.785">21519 14376 0,'0'0'0,"0"17"0,36 36 15,-36 0-15,35 71 16,-35-36-16,0 88 15,0-88-15,18 54 16,-18-107-16,17 53 16,-17-70-16,18-1 15</inkml:trace>
  <inkml:trace contextRef="#ctx0" brushRef="#br2" timeOffset="-66311.896">22031 14693 0,'0'18'16,"0"-36"-16,-18 53 0,18 54 15,0-36-15,0 0 0,0-1 16,18 37-16,-18-72 16,53 36-16,-35-53 15,34 0 1,-34 0-16,0-17 0,-1-36 16,1 0-1,-18 35-15,0 0 16,0 54-1,35 17 1,-17-36-16,35 36 16,-18-35-16,18-1 15,-18-17-15,1-35 16,-19 18-16,-17-54 16,0 36-16,-17-1 15,17-16-15,-18 16 0,-17-17 16,17 18-16,0 0 0,18-1 15</inkml:trace>
  <inkml:trace contextRef="#ctx0" brushRef="#br2" timeOffset="-66049.966">22525 14393 0,'35'0'16,"-17"-17"-16,-1 17 15,36 0-15,-17 0 16,-19 0-16,1-18 15,0 18-15</inkml:trace>
  <inkml:trace contextRef="#ctx0" brushRef="#br2" timeOffset="-65876.947">22578 14446 0,'0'53'16,"0"-106"-16,0 141 0,0-52 0,17-1 0,-17-17 15,36 17 1,-19-17-16,19-18 16,-19 0-16,1 0 15,0 0-15,-18-18 16</inkml:trace>
  <inkml:trace contextRef="#ctx0" brushRef="#br2" timeOffset="-65555.881">22807 14623 0,'18'0'16,"-1"-18"-16,1 0 15,-18 1-15,18-19 0,-1-16 16,-17 34-16,0-17 15,0 17 1,0 0-16,-17 18 0,-1 0 16,18 18-1,-18 0-15,18 17 16,0-17-16,0 17 0,18 18 16,0-36-16,-1 36 15,1-53-15,0 18 16,-1-18-16,1-18 15</inkml:trace>
  <inkml:trace contextRef="#ctx0" brushRef="#br2" timeOffset="-65243.434">23019 14376 0,'17'0'16,"1"0"-16,0 0 16,17 0-16,-17 0 15,-1 0-15,19 17 16,-36 1-16,0 35 16,0-35-16,-18 34 15,18-16-15,0-19 16,0 1-16,0 0 0,0-1 15,0 1 1,18-18-16,-36-18 16,0 1-1,1 17-15,-1-18 16</inkml:trace>
  <inkml:trace contextRef="#ctx0" brushRef="#br2" timeOffset="-64787.47">23424 14376 0,'-17'88'15,"17"-35"-15,17 0 16,1 88 0,-18-88-16,0 17 0,18 1 15,-18-18-15,17 53 16,-17-53-16,18-18 0,-18 0 15,18 18-15,-1-35 16</inkml:trace>
  <inkml:trace contextRef="#ctx0" brushRef="#br2" timeOffset="-64582.884">23601 14605 0,'0'0'16,"35"106"-16,-35-53 0,18 17 15,-18-17-15,17 18 0,1 35 16,0-53-16,-1 35 16,-17-71-16,18 19 15</inkml:trace>
  <inkml:trace contextRef="#ctx0" brushRef="#br2" timeOffset="-64254.641">23777 14270 0,'0'0'16,"36"0"-16,-19 18 15,1-1-15,17 36 16,-17-35-16,17 17 16,-35-17-16,0-1 0,-18-17 15,18 18 1,-17-18-16,34 0 15,19 18 1,-19-18-16,19 0 16,-19 17-16,18-17 0,1 35 15,-19-35-15</inkml:trace>
  <inkml:trace contextRef="#ctx0" brushRef="#br2" timeOffset="-63853.934">24042 15399 0,'0'0'15,"17"0"-15,-17-36 16,18 19-16,-18-18 16,0-18-16,-18 17 15,18-52-15,-17 35 16,-1-17-16,18 52 16,0 0-16,0 1 15,18 17 1,-1 17-1,1-17-15,35 18 16,-35-18-16,-1 0 16,19 0-16,-19 0 0,18 0 15,-52 0 17,-1 18-32</inkml:trace>
  <inkml:trace contextRef="#ctx0" brushRef="#br2" timeOffset="-63712.22">24095 15152 0,'0'0'15,"70"17"-15,-34 1 0,34-18 16,-35 0-16,-17 0 16,0 0-16,-1 0 15</inkml:trace>
  <inkml:trace contextRef="#ctx0" brushRef="#br2" timeOffset="-63024.282">19368 14552 0,'-18'18'32,"18"-1"-32,-18 36 15,1-17-15,-1-19 16,-17 36-1,35-18-15,-18-17 16,18 0-16,0-36 16</inkml:trace>
  <inkml:trace contextRef="#ctx0" brushRef="#br2" timeOffset="-62819.798">19226 14252 0,'0'18'16,"18"35"-1,0-18-15,-1 0 0,19 54 16,-19-54-16,19 53 16,-19-53-16,18 36 15,-17-54-15,-18 19 16</inkml:trace>
  <inkml:trace contextRef="#ctx0" brushRef="#br2" timeOffset="-62608.561">19173 14940 0,'18'0'0,"0"0"15,35 18-15,0-18 16,52 0 0,-34 0-16,0 0 0,-19 0 15,54 0-15,-88 0 16,0 17-16</inkml:trace>
  <inkml:trace contextRef="#ctx0" brushRef="#br2" timeOffset="-62334.307">19262 15152 0,'35'0'15,"-70"0"-15,88 0 0,-36 35 16,-17-17-1,18-1-15,-18 1 0,0 17 16,0-17-16,-18 17 16,1-17-16,-1-1 15,18 1-15,-18 0 0,18-1 16,18 1 0,35-36-16,-18 1 15,-17-1 1</inkml:trace>
  <inkml:trace contextRef="#ctx0" brushRef="#br2" timeOffset="-61934.503">19456 15275 0,'0'0'16,"0"36"-16,0-19 0,0 1 15,0-1-15,0 1 16,17 0-16,-17-1 15,0-34 1,0-19 0,18 19-16,-18-1 0,18 1 15,-1-19-15,1 36 16,0-17-16,-1 17 16,-17 17-16,18 1 15,-18 0-15,0-1 0,0 1 16,17-1-1,-17-34 1,18-1 0,0 18-16,-1-17 0,-17-1 15,18 18-15,0-18 0,-1 18 16,19 18 0,-19 0-16,1 17 15,-18 0-15,17 0 16,-17-17-16,0 0 15</inkml:trace>
  <inkml:trace contextRef="#ctx0" brushRef="#br0" timeOffset="-52053.083">8449 15804 0,'0'0'16,"-18"0"15,18 53-31,0 0 15,0 88-15,0-52 16,18 140-16,-18-88 16,18 159-1,-18-141-15,17 140 16,1-157-16,0 105 16,-1-124-16,-17-17 15,0-18-15,0 53 0,0-70 16,0-18-16,0-18 15,18 0-15</inkml:trace>
  <inkml:trace contextRef="#ctx0" brushRef="#br0" timeOffset="-51061.732">7990 17921 0,'18'18'63,"0"-18"-48,-1 0 1,1 17-16,0-17 16,17 0-1,18 0-15,-36 0 16,54 18-16,-36 0 16,71-18-16,-53 17 15,71 1 1,-54-18-16,1 0 0,17 18 15,-18-18-15,19 0 0,105 0 16,-106 0-16,123 0 16,-87 0-16,-18 0 15,17 0-15,18-18 0,-17 18 16,17 0-16,0 0 0,141 0 16,-123 0-1,141 18-15,-141-18 16,140 17-16,-157 1 15,-1 0-15,17-18 0,125 35 16,-125-35 0,125 17-16,-125-17 15,125 0-15,-160 0 16,18 0-16,-17 0 16,-1 0-16,-17-17 0,70 17 15,-87 0-15,16-18 16,-87 18-16,0 0 15</inkml:trace>
  <inkml:trace contextRef="#ctx0" brushRef="#br0" timeOffset="-48205.105">9895 18468 0,'0'18'16,"-17"-18"-1,34 17-15,1-17 16,0 0-16,17 18 16,0-18-16,36 0 15,-18 0-15,0 0 0,17 0 16,-17 0 0,-35 0-16</inkml:trace>
  <inkml:trace contextRef="#ctx0" brushRef="#br0" timeOffset="-48065.408">10072 18538 0,'0'18'15,"0"-36"-15,17 36 16,1-18-16,53 0 16,-54 0-16,36 0 15,-18 0-15,-17 0 0,0 0 16,-18 18-16</inkml:trace>
  <inkml:trace contextRef="#ctx0" brushRef="#br0" timeOffset="-47854.208">10037 18380 0,'0'88'0,"0"-176"0,0 211 16,0-52-16,0-18 16,17 0-16,1-36 15,-1 1-15,-17 0 16,36-18-16,-19-36 16</inkml:trace>
  <inkml:trace contextRef="#ctx0" brushRef="#br0" timeOffset="-47670.638">10195 18309 0,'0'0'0,"0"53"0,0-18 0,0 71 16,18-71-16,0 36 15,-18-36 1,17 1-16,-17-1 15,18-35-15,-18 18 0</inkml:trace>
  <inkml:trace contextRef="#ctx0" brushRef="#br0" timeOffset="-47286.659">10513 18468 0,'0'0'0,"17"0"31,1 0-31,17 0 16,-17 0-16,0 0 0,17 0 0,-17 18 15,17-18 1</inkml:trace>
  <inkml:trace contextRef="#ctx0" brushRef="#br0" timeOffset="-46741.611">10601 18203 0,'0'18'15,"0"0"-15,0 17 0,0-17 16,0 17-16,0 0 0,0 0 0,0-17 15,0 35 1,18 0-16,-18-36 16,17 1-16,-17-36 31</inkml:trace>
  <inkml:trace contextRef="#ctx0" brushRef="#br0" timeOffset="-46229.511">10460 18591 0,'0'36'16,"0"-19"-16,0 1 0,-18 0 16,18-1-16,0 1 15,18-18-15,-18 18 16,18-18 0,-18-18-16</inkml:trace>
  <inkml:trace contextRef="#ctx0" brushRef="#br0" timeOffset="-46097.112">10442 18380 0,'0'17'0,"0"1"16,0 0-16</inkml:trace>
  <inkml:trace contextRef="#ctx0" brushRef="#br0" timeOffset="-44744.604">10795 18609 0,'0'18'16,"18"-18"-1,-1 17 1,1-17-16,0 0 15,17 0-15,-18 0 16,1-17-16,0 17 16,-18-18-16,0 0 15,-18 1-15,0-1 16,1 0 0,-18 18-16,17-17 15,0 17-15,1 17 16,17 1-16,0 0 15,0-1-15,17 36 16,1-35-16,0 0 16,-1-18-16,1 17 0,35-17 15,-36 0-15,19 0 16,-36-17-16,17 17 16,-17-18-16,0 0 15,0 1 1,18 34 15,0-17-15,-1 0-1,-17-17 1,18-1 0,-18 0-16,18 1 15,-18-1-15,17 18 0,1 0 16,-18-18-16,17 18 0,19 0 15,-19 18 1,1-18 0,-18 18-16,18-18 0,-18 17 31,0 1-15,-18 0-16,18-1 15,0 1 1,0 0-16,18-18 15,-1 0 1,1-18-16,-18 0 16,0 1-1,0-1 1,0 0-16,-18 18 16,1 0-1,17 18 1,17-18-1,1 18-15,0-18 16,-1 17-16,1-17 16,-18 18-1,0-36 1,0 1 0,-18-1-1,18 0-15,35 1 16,-17 17-16,17-18 15,18 0-15,-17 18 16,34-17 0,-52 17-16,-1 0 0,1-18 0,0 18 15,-18-17 1</inkml:trace>
  <inkml:trace contextRef="#ctx0" brushRef="#br0" timeOffset="-44577.96">11553 18309 0,'0'35'15,"0"-70"-15,0 106 0,0-1 16,0-34-16,0-1 0,18 0 16,0 18-1,-18-35-15,17-1 0,1-17 16</inkml:trace>
  <inkml:trace contextRef="#ctx0" brushRef="#br0" timeOffset="-44428.018">11748 18503 0,'0'0'0,"0"18"0,0 35 15,17-18 1,-17-17-16,35-1 15,-17-17-15</inkml:trace>
  <inkml:trace contextRef="#ctx0" brushRef="#br0" timeOffset="-44283.915">11800 18397 0,'-17'18'15,"17"0"-15,17 17 16,-17-17 0</inkml:trace>
  <inkml:trace contextRef="#ctx0" brushRef="#br0" timeOffset="-44051.833">11906 18556 0,'18'18'15,"-18"-1"-15,0 1 0,0 0 16,18-1-16,-1 1 16,1-18-16,-1 0 15,1-18-15,-18 1 16,0-19 0,0 19-16,-35-1 15,17 0-15,1 1 16,-1 17-16,-17 0 15</inkml:trace>
  <inkml:trace contextRef="#ctx0" brushRef="#br0" timeOffset="-43793.848">12136 18662 0,'0'18'16,"0"-36"-16,17 18 31,1-18-15,-18 1-16,17-19 15,1 36-15,0-17 0,-1 17 16,-17 17 15,18 19-31,-18-1 16,18-17-16,-18 17 15,17-35-15</inkml:trace>
  <inkml:trace contextRef="#ctx0" brushRef="#br0" timeOffset="-43382.833">12594 18538 0,'0'0'16,"-35"18"-16,35 0 0,-18-1 15,18 1 1,18 0-16,-18-1 0,35 1 16,0 0-16,-17-1 15,17 1 1,-35 0-16,-17-1 15,-36-17 1,35 0-16,-35 0 16,36 0-16,-36-35 15</inkml:trace>
  <inkml:trace contextRef="#ctx0" brushRef="#br0" timeOffset="-41252.89">8855 15857 0,'-18'0'0,"36"18"47,-18 0-32,17-18-15,-17 17 16,0 1-16,18-18 16,-18 18-16,18-1 15,-1 1 1,-17-1-16,18 1 15,0 0-15,-1-1 0,18 19 16,-35-1 0,36 0-16,-19-17 15,19 17-15,-1-17 16,-17-18-16,-1 17 16,1 1-16,0 0 0,17-1 15,-18-17-15,19 36 16,-19-19-16,36 1 15,-35 0-15,0-1 16,17 18 0,18 1-16,-36-19 0,1 1 15,17 17-15,-17-17 16,17 0-16,-17-1 16,17 18-16,0-17 15,18 17-15,-17-35 16,17 36-1,-18-19-15,35 19 16,-52-19-16,17 1 16,1 0-16,-19-1 0,18 1 15,-17-1-15,17-17 0,-17 18 0,0 0 16,-1-1-16,36 1 16,-18 0-16,-17-1 15,0-17-15,17 18 0,-17-18 16,35 35-16,-36-35 15,1 0-15,0 18 16,34-18-16,-34 17 0,17-17 16,18 18-1,-17 0 1,-1-1-16,0 1 16,-17 0-16,35-18 15,-36 17-15,1-17 16,0 0-16,-1 0 0,1 18 15,35-18 1,-36 18-16,19-18 16,-1 0-16,0 17 15,-17-17-15,35 18 16,-36-18-16,19 17 16,-19-17-1,19 18-15,-19-18 16,1 18-16,17-18 0,0 17 15,-17-17-15,17 18 16,-17-18-16,17 18 16,-17-18-16,35 17 15,-36-17 1,36 18-16,-35 0 16,17-18-16,-17 0 0,17 17 15,18-17-15,-18 18 16,18-18-16,-17 18 15,-1-18 1,0 0-16,-17 17 0,17-17 0,36 18 16,-54-1-16,54 1 15,-36 0-15,0 17 16,1-17-16,34-1 16,-52 1-16,52 0 15,-34-1-15,17 1 16,17-1-1,-35-17-15,1 0 0,52 18 16,-53-18 0,0 18-16,1-18 0,-1 0 15,0 17-15,1-17 0,34 0 16,-35 18-16,-17-18 16,0 0-16,-1 0 15,-17-18 48</inkml:trace>
  <inkml:trace contextRef="#ctx0" brushRef="#br0" timeOffset="-40440.014">13370 17445 0,'18'0'15,"17"18"-15,-17-18 16,70 0 0,-53 0-16,36-18 15,-36 18-15,18 0 16,-35 0-16,-36 18 15,-17-18 1,17 0 0,1 0-16,-1 0 0,0 17 15,1-17-15,-1 18 16,18-1-16,0 19 16,18-1-16,-1-17 0,36 17 15,-35 0 1,-1-17-16,1 17 0,0-17 15,-18 17-15,0 18 16,0-35-16,-18 34 16,0-52-16,-17 18 15,0 0-15,17-18 16,1 0-16,-1 0 0,-17 0 16,17 0-16,0 0 15,18-18 1,0 0-16</inkml:trace>
  <inkml:trace contextRef="#ctx0" brushRef="#br0" timeOffset="-26073.548">12647 16087 0,'0'-18'16,"0"36"15,18 17-15,-18-17-16,0 17 15,0-17-15,-18-1 16,18 1-16,0-1 0,0 1 15,0 0-15,0-1 0,18-17 16,-18 36 0,17-36-16,1 17 0,0 1 15,-1 0 1,1-18-16,0 0 0,-18 17 16,35-17-1,-18 0-15,1 0 16,0 18-16,-18-1 15,17-17-15,1 18 16,17 0 0,-17-18-16,17 17 15,-17-17-15,0 0 16,17 0-16,-18 18 16,19-18-1,-19 0-15,19 18 16,-19-18-16,19 17 15,-19-17-15,18 0 16,1 0-16,17 0 16,-18 0-16,-17 0 15,70 0-15,-53 0 16,36 0 0,17 18-16,-35-18 15,35 0-15,-35 0 16,70 0-16,-70 0 15,88-18-15,-70 18 16,52-17 0,-52 17-16,-1 0 0,19 0 15,-19-18-15,89 18 16,-71 0-16,71 0 16,-71-18-16,71 18 15,-71 0-15,71 0 16,-89 0-16,89 0 15,-88 0-15,87 0 16,-69 0-16,69 0 16,-87-17-16,105 17 15,-88 0-15,1 0 16,87 0 0,-88 0-16,89 0 15,-89 0-15,18 0 0,-18 0 16,106 0-16,-88 0 15,88 0-15,-88 0 16,105-18-16,-105 18 16,106 0-1,-106 0-15,105 0 16,-105 0-16,123 0 16,-123 0-16,124 0 15,-125 0-15,125 0 16,-124 0-16,105 0 15,-87 0-15,105 0 16,-123 0-16,141 0 16,-141 0-16,141 0 15,-142 0-15,19 0 16,105-18 0,-123 18-16,0 0 0,0 0 15,-1 0-15,19 0 0,-18 0 16,105-17-16,-105 17 15,106 17 1,-106-17-16,-18 0 0,106 18 16,0 0-1,-106-1-15,0-17 16,1 18-16,-1-18 0,88 18 16,-88-18-16,53 0 15,-70 17-15,35-17 16,-71 0-16,0 0 15,-17 0-15,0-17 16,-18-1 0,17-17-1,-17 17-15,0 0 16,18-34-16,-18 16 16,0-34-16,0 52 15,-53-35-15,18 53 16</inkml:trace>
  <inkml:trace contextRef="#ctx0" brushRef="#br0" timeOffset="-21521.225">12894 15734 0,'-18'0'15,"18"-18"17,0 36-17,0 0 1,0 17-1,0-18-15,0 19 16,0-19-16,0 1 16,0 0-16,0-1 0,0 1 15,0 0-15,18 17 16,-18-18 0,18 1-16,-1-18 15,1 0-15,0 0 16,17 0-16,-17 0 0,17 0 15,-18 0-15,1 0 16,0 0-16,17 0 0,0 0 16,1 18-1,16-18-15,-16 0 16,17 17-16,-18-17 16,18 0-16,-18 0 15,36 0 1,-36 0-16,0 0 0,1 0 15,52-17-15,-53 17 16,0 0-16,1-18 0,-1 18 16,53-18-16,-53 1 15,1 17-15,-1 0 16,35 0-16,-34 0 16,34 0-16,-34 0 15,-1 0-15,0 0 0,0 0 16,1 0-16,34 0 15,-35 0-15,36 0 16,-36 0-16,36 0 16,-36 0-16,0 0 15,18 0-15,-17 0 0,17-18 16,-18 18-16,0 0 0,71 0 16,-71 0-1,18-17-15,53 17 16,-53 0-16,0 0 0,53 0 15,-53 0-15,-1 0 16,1 0-16,0 0 0,53 0 16,0 0-1,-53 0-15,0 0 16,53 0-16,-53 0 16,70 0-16,-70 0 15,0 0-15,0 0 0,70-18 16,-70 18-16,71 0 15,-71 0-15,70-18 16,-70 18-16,53 0 16,-53 0-1,35-17-15,-53 17 16,36 0-16,-36 0 16,-17 0-16,17 0 15,0 0-15,18 17 0,-35-17 16,35 0-1,-36 0-15,19 0 16,-19 0-16,18 0 16,-17 0-16,0 0 15,-1 18-15,19-18 16,-19 18-16,19-18 16,-19 0-16,18 17 15,1-17-15,17 0 16,-36 0-16,1 0 15,0 0 1,17 0-16,-17 0 16,-18 18-1,0-36 32,17 18-47,-17-17 63,0-1-32,0 0-15,0 1-16,0-1 15,0 0 1,0 1-16,0-36 15,0 35 1,0-35-16,0 18 16,0 0-16,0-53 15,0 52-15,0-70 16,18 18 0,-18 53-16,0 0 0,0-36 15,17 36-15,-17-53 16,18 35-16,-18 17 15,18-69-15,-1 52 16,1-53 0,0 53-16,-18-18 0,17-52 15,-17 70-15,18-53 16,-18 71-16,0-36 16,0 36-16,0 17 15,0-17-15,-18 17 0,18-17 16,-17 18-16,17-1 15,-18 18-15,18-18 16,-18 1-16,1 17 16,-1 0-1,0 17-15,18 1 16,-17 0 0,-1-18-1,1 0-15,17 17 0,-18-17 16,0 0-16,-17 0 15,0 18-15,-18-18 16,-18 0 0,-17 0-1,0 0-15,17 0 16,18 0-16,-88 0 16,71 0-16,-89 0 15,71 0-15,0 0 0,-1 17 16,1-17-16,-18 0 15,-88 18-15,106-18 16,-18 0-16,-105 0 16,105 18-16,0-18 0,0 0 15,-106 0-15,107 17 16,-107-17-16,106 0 16,0-17-16,0 17 15,1 0-15,-89-18 16,88 18-16,-88-18 15,0 18-15,0 0 16,0 0 0,105 0-16,-105 0 15,106 0-15,-88 0 16,88 0-16,-71-17 16,71 17-16,-53 0 15,70 0-15,-52 17 16,17-17-1,70 0-15,-16 18 16,-19-18-16,53 0 16,-17 0-16,53 0 47,-1 0-32,1 18-15,0-1 16,-18 19-1,17-19-15,-17 36 16,18-17-16,-18-1 16,18 0-16,-18 0 0,35 54 15,-18-37-15,19 54 16,-19-35-16,19 52 16,-36-52-16,17 70 15,-17-70-15,0 70 16,18-71-16,0 54 15,-1-71 1,-17 0-16,18-18 0,-1 53 16,-17-53-16,0-17 15,0 35-15,0-36 16,0 1-16,0 0 16,0-1-1,0 1-15,0 0 16,0-1-1,18-17-15,17 18 16,-17-18-16,0 0 16,-1 0-16</inkml:trace>
  <inkml:trace contextRef="#ctx0" brushRef="#br0" timeOffset="-15447.747">18680 16598 0,'0'-17'0,"-18"-1"16,18 0-1,-18 18 1,18-17-16,-17 17 16,-1 0-1,18-18 1,-18 18-16,18-18 31,0 1-15,0 34 31,0 1-47,18 0 15,0 17 1,-18-17-16,17 52 15,1-52-15,0 52 16,-18-52-16,17 35 16,-17-35-16,0-1 15,-17-34 17,17-1-17,0 0-15,0 1 16,17-19-16,-17 19 15,0-1-15,0 0 16,18 1-16,-18-1 0,0-17 16,-18 35-16,18-18 15,0 1-15,-17 17 0,17-36 16,-18 36-16,18-17 16,-35-1-16,35 0 15,-36 1-15,19 17 16</inkml:trace>
  <inkml:trace contextRef="#ctx0" brushRef="#br0" timeOffset="-11640.32">19121 15840 0,'0'17'47,"0"1"-31,0 0-16,0-1 15,0 1-15,0 17 16,0-17-16,17-1 16,1-17-16,17 18 15,-17-18-15,17 0 16,-17 0-1,35 0-15,-36 0 16,36 18-16,-18-18 16,54 0-16,-54 0 15,71 0 1,-36-18-16,36 18 16,-53 0-16,71 0 15,-72 0-15,37 0 16,-36 0-16,-1 0 15,1 0-15,0-18 0,0 18 16,53 0 0,-53 0-16,53 0 0,-53-17 15,0 17-15,0 0 0,-1 0 16,1 0-16,53 17 16,-53-17-16,53 18 15,-71-18-15,18 0 0,53 0 16,-71 0-1,89 0-15,-71 0 16,70 0-16,-52 0 16,70 0-16,-71 0 15,71 0 1,-70 0-16,35 0 16,-36 18-16,-17-18 15,18 0-15,-18 0 0,70 0 16,-52 0-16,35 0 15,-53 0-15,52 0 16,-69 0-16,87 17 16,-70-17-16,53 0 15,-36 0-15,19-17 16,-36 17-16,17 0 16,-35 0-1,36-18-15,-36 18 16,18 0-16,0 18 15,18-18-15,-18 17 16,17-17-16,-35 0 16,36 0-16,-53 0 15,-1 0-15,18 0 16,-17 0-16,17 0 16,-17-17-16,17 17 15,1-18-15,-19 18 16,-17-18-16,18 1 15,-18-1-15,0 1 16,-18-1-16,18 0 16,-35-17-16,17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48:54.7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15028 0,'0'53'16,"0"18"0,18-36-16,-1 71 15,-17-53-15,18 17 16,-18-17-16,0 18 0,18-18 16,-18 0-16,0-18 0,0 0 15,0 1-15,0-1 16,0-18-16</inkml:trace>
  <inkml:trace contextRef="#ctx0" brushRef="#br0" timeOffset="334.754">23036 15434 0,'0'-18'31,"53"-17"-31,-35 0 16,17 0-16,1-1 0,-1-17 16,0 18-16,-17 0 15,-1 17-15,1-17 0,0 17 16,-1 18-1,1 0-15,0 18 16,-1 0-16,1 17 16,17-18-16,-17 19 0,17-19 15,-17 19-15,17-19 16,0 1-16,0 0 0,1-18 16,-19 0-16</inkml:trace>
  <inkml:trace contextRef="#ctx0" brushRef="#br0" timeOffset="767.818">25594 15064 0,'0'0'16,"18"53"-16,-18 35 15,17 18 1,-17-36-16,18-17 0,0 123 16,17-52 15,-35-89-31,18 0 15,-18-52 1</inkml:trace>
  <inkml:trace contextRef="#ctx0" brushRef="#br0" timeOffset="1044.738">25471 15311 0,'17'0'16,"1"-36"0,-1 19-16,1-1 15,-18-17-15,18 17 0,-1-17 16,-17 17-16,0-17 16,18 17-16,-18 1 0,0-1 0,18 18 15,-1 0-15,19 35 16,-19 1-1,19-1-15,-1 0 0,35 36 16,-34-54-16,17 1 16,-1 0-16,1-18 15</inkml:trace>
  <inkml:trace contextRef="#ctx0" brushRef="#br0" timeOffset="1546.976">28258 14940 0,'0'35'16,"17"-17"-16,-17 35 0,0-18 16,18 18-16,-18 53 15,17-53-15,-17 0 16,0 0-16,18 0 0,0 35 15,-1-53-15,-17-17 16,18 17 0,0-17-16</inkml:trace>
  <inkml:trace contextRef="#ctx0" brushRef="#br0" timeOffset="1814.166">27940 15117 0,'18'0'15,"35"-36"1,-18 19-16,0-1 0,18-17 0,35-18 16,-35 35-1,-18-17-15,-17 17 0,17 1 16,-17-1-16,0 18 0,-1 0 15,1 53 1,-18-18-16,18 0 0,-1 18 16,1-17-16,-1 17 0,36 17 15,-35-52 1</inkml:trace>
  <inkml:trace contextRef="#ctx0" brushRef="#br0" timeOffset="5216.892">22913 16316 0,'-18'0'16,"36"0"-16,-71 18 0,35-1 0,1 19 16,-1 16-1,0-16-15,18-1 0,0 36 16,0-36 0,18 0-16,0-17 0,-1-1 15,1 1-15,17 0 0,-17-18 16,35-18-16,-36 18 15,-17-18-15,18-35 16,-18 36-16,0-36 16,-18 18-16,1 17 15,-1 0-15,1-17 0,-1 17 16,0 1-16</inkml:trace>
  <inkml:trace contextRef="#ctx0" brushRef="#br0" timeOffset="5368.163">23266 16616 0,'0'0'16,"-18"0"-16,18 17 0,18-34 31,-1 17-31</inkml:trace>
  <inkml:trace contextRef="#ctx0" brushRef="#br0" timeOffset="5767.148">23548 16334 0,'0'0'16,"53"-18"-16,-36 0 0,19 18 16,-1-17-16,-17 17 0,-1-18 15,1 18-15,0 0 16,-36 0 0,-35 18-1,18-1-15,-1 1 0,19 17 16,-36 18-16,35-35 15,1 17-15,17-17 0,17 17 16,36 0 0,-18-17-16,1 0 0,17-1 0,-18 1 15,18 17 1,-35-35-16,-18 18 0,-18-1 16,-53-17-1,36 18-15,-18-18 0,0 0 16,18 0-16,-18 18 15,18-18-15,17 17 0,0-17 16</inkml:trace>
  <inkml:trace contextRef="#ctx0" brushRef="#br0" timeOffset="6393.423">25259 16316 0,'0'-18'15,"0"36"-15,-18-36 16,1 18-16,-1 18 0,0 17 16,1-17-16,-1 52 15,18-34-15,0-1 0,0 0 16,35 18-1,1-18-15,-19-17 0,54 0 16,-36-18-16,0-18 16,18 0-1,-35-17-15,-18 18 0,0-19 16,-53-52-16,35 53 16,-52-18-1,52 35-15,-17 1 0,17 17 16,36 0-1,0 17 1</inkml:trace>
  <inkml:trace contextRef="#ctx0" brushRef="#br0" timeOffset="6531.648">25682 16528 0,'0'0'31,"18"-18"-15,0 0 0</inkml:trace>
  <inkml:trace contextRef="#ctx0" brushRef="#br0" timeOffset="6912.807">25947 16316 0,'17'-18'0,"1"1"15,17 17 1,-17-18-16,0 18 0,-36 0 31,-35 18-15,18-1-16,17 1 15,-35 17-15,36 1 16,-1-1-16,18 0 0,0 0 16,35 36-1,1-36-15,-19 0 0,18-17 0,1 0 16,17 17 0,-36-17-16,1-1 0,-18 1 15,-53-18 1,35 0-16,-17 0 0,-18 18 15,18-18-15,0 0 16,-1 0-16,1 0 0,0 17 16,17-17-16</inkml:trace>
  <inkml:trace contextRef="#ctx0" brushRef="#br0" timeOffset="7475.382">27993 16228 0,'0'0'16,"-35"17"-16,17-17 0,18 18 15,-18 35 1,1-35-16,17 17 0,17-17 16,-17 17-16,18-18 0,0 1 15,17 0-15,-17-18 0,34 17 16,-16-17-16,-19 0 15,1 0-15,0-17 16,-18-1-16,0 0 0,0 1 16,0-1-16,-18-17 0,0 17 15,1 1-15,-1-1 0,0 0 16,1 1-16,-1 17 0,1 0 16,34 0-1</inkml:trace>
  <inkml:trace contextRef="#ctx0" brushRef="#br0" timeOffset="7616.454">28416 16457 0,'0'-18'31,"0"1"-15,18-1-16</inkml:trace>
  <inkml:trace contextRef="#ctx0" brushRef="#br0" timeOffset="7844.2">28681 16175 0,'35'0'16,"-70"0"-16,88 0 0,-36 0 0,1 0 15,17-18-15,-17 18 0,17 0 16,-17 0-16,-18-17 16</inkml:trace>
  <inkml:trace contextRef="#ctx0" brushRef="#br0" timeOffset="8188.542">28628 16245 0,'0'0'16,"0"18"-16,0 0 0,0-1 15,18 1-15,-1 0 16,1-18-16,-1 17 0,-17 1 16,36 17-1,-19-17-15,-17-1 16,0 1-16,0 0 0,0 17 16,0 0-1,18-17-15,-18 17 0,0-17 16,0-1-16,0 1 0,0 0 0,0-1 15,-18 1-15,1-18 16,-19 18 0,19-18-16,-1 0 0,1 0 0,-1-18 15,0 18-15,18-18 16</inkml:trace>
  <inkml:trace contextRef="#ctx0" brushRef="#br0" timeOffset="18669.349">28628 16193 0,'18'0'16,"-18"-18"93,0 36 16,0-1-109,-18-17-16,18 18 15,0-1-15,-18 1 16,18 0 0,-17-1-16,17 1 15,0 0-15,-18-1 16,18 1-16,0 0 15,0-1 17,0-34-1,18-1 16,-1 18-32,1 0 17,0 18-17,-1-1 1,-17 18 0,18-17-16,-18 0 0,0-1 15,0 1-15,0 0 0,0 17 16,0-17-16,0-1 0,0 54 15,0-36 1,-18-35 0,18 18-16,-17-18 31,-1 0-15,0-18-16,1 18 0,-1 0 15,0 0-15,1 18 16,-1-18-16,0 0 0,1 0 15,34 0 17,1 0-32,-18-18 15</inkml:trace>
  <inkml:trace contextRef="#ctx0" brushRef="#br0" timeOffset="19844.771">28540 16669 0,'0'17'62,"17"1"-31,1-18-31,0 0 16,-1 0 0,1 0-16,0 0 0,-1 0 0,1 0 15,-1 0-15,1-18 0,0 18 16,-1 0-16,1-17 16,0-1-16,-18 0 15,0 1 1,-18-1-16,18 1 0,-18-1 15,1 0-15,17 1 16,-18-1-16,-17 0 16,17 1-16,18-1 0,-17 18 15,-1 0-15,0-18 16,1 18-16,-1 0 16,0-17-1,18-1 1,18 18 46,-36 0-15,18-17-31,18 17 15,-18-18 0,0 0-15,18 18 0,-18-17-16,0-1 31,0 0-16,0 1-15,17-1 16,-17 0-16,0 1 16,0-1-16,0 1 0,0-1 15,18 18 17,0 0-17,-1 0 1,18-18-1,-17 18-15,0 0 0,-1-17 16,19 17-16,-1 0 16,0-18-16,1 18 0,-1-18 15,18 1-15,-36 17 16,1 0-16,-36 17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0:56.3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3845 2699 0,'18'35'16,"-18"0"-16,0 18 0,18 0 15,-18 18-15,0-1 0,0 89 16,0-71-1,17 53-15,-17-88 16,35 53 0,-17-88-16,-18-1 0</inkml:trace>
  <inkml:trace contextRef="#ctx0" brushRef="#br0" timeOffset="848.163">4233 2805 0,'18'35'0,"-18"35"15,18-17-15,-1 53 16,1-53 0,0 53-16,-18-53 15,17 17 1,1-34-16,-1-1 15,-17-17-15,18-18 16</inkml:trace>
  <inkml:trace contextRef="#ctx0" brushRef="#br0" timeOffset="1048.214">4463 2893 0,'0'35'16,"0"0"-16,0 36 16,17-36-1,-17 71-15,0-53 16,18-18-16,-18 0 0,18 1 16,-1 17-16</inkml:trace>
  <inkml:trace contextRef="#ctx0" brushRef="#br0" timeOffset="1359.217">4639 3228 0,'0'35'16,"0"-17"-16,0-1 15,18 1-15,-1 0 16,1-1-16,0-17 15,-1 0-15,1-17 16,-18-1-16,18 0 16,-18 1-16,0-1 15,0-17-15,0 17 0,0-17 16,0 53 15,0 17-31,17-17 16,-17-1-16,18-17 15,-1 18-15,1-1 16,0-17-16,-1 0 0</inkml:trace>
  <inkml:trace contextRef="#ctx0" brushRef="#br0" timeOffset="1599.642">4921 3193 0,'0'17'16,"0"-34"-16,0 52 0,0-17 16,18-18-16,-18 35 15,18-18 1,-1 1-16,-17 0 16,-17-18-1,-19 0 1,1 0-1,17 0-15,1 0 0,17-18 16</inkml:trace>
  <inkml:trace contextRef="#ctx0" brushRef="#br0" timeOffset="2280.227">5098 3052 0,'-18'-18'16,"0"18"-16,1 0 0,17-18 16,0 1-16,0-1 15,0 0-15,0 1 0,17-1 16,1 36 0,0 17-1,-18 0-15,0 1 16,17 16-16,1-16 15,-18-1-15,18 36 16,-1-36-16,1-18 0,-18 1 16,17 17-16,1-35 15,-18-17 1,0-19 0,-18 19-16,18-1 0,-17-35 15,17 36-15,0-1 16,0 0-16,17 18 15,19-17-15,-1 17 16,-17 17-16,17-17 0,-17 18 16,17-18-16,0 18 15,-17-18-15,-1 17 16,1-17 0,-36 18-16,1 0 31,-1-1-31,1 1 15,17 17 1,0-17-16,17-1 16,-17 1-16,18-18 0,-1 0 15,1 0-15,0 0 16,-18-18 0,0 1-16,17-1 15,-17 0-15,0 1 0,0-1 16,0 1-16,0-1 15,18 18 1,0 0 0,-1-18-1,1 1-15,0 17 16,-18-18-16</inkml:trace>
  <inkml:trace contextRef="#ctx0" brushRef="#br0" timeOffset="2400.672">5574 3140 0,'18'0'15,"17"0"1,0 0-16,-17 0 16,52-18-16,-34 0 15,-19 1-15,1 17 0,-1-18 16</inkml:trace>
  <inkml:trace contextRef="#ctx0" brushRef="#br0" timeOffset="2577.786">5697 2946 0,'18'88'15,"-36"-176"-15,54 229 0,-36-88 16,17 53-16,1-71 16,0 0-16,-1 18 15,1-35-15,-1-1 16,1 1-16</inkml:trace>
  <inkml:trace contextRef="#ctx0" brushRef="#br0" timeOffset="2917.536">5944 3193 0,'18'0'16,"-36"0"-16,54 0 0,-1-18 15,-17 0 1,-1 1-16,1-1 0,-18 0 16,17 18-16,-17-35 15,-17 18-15,-18 17 16,17 0-16,-17 17 16,-1 18-1,36-17-15,0 17 0,0-17 16,0 17-16,18-17 0,35 17 15,-18-17-15,36-1 16,-36-17-16,0 0 16,18 0-1,-18-17-15,-17 17 16,-18-18-16,-18 18 16,1 0-16</inkml:trace>
  <inkml:trace contextRef="#ctx0" brushRef="#br0" timeOffset="3505.844">7479 2999 0,'0'0'16,"0"17"-16,18 1 15,-1 17-15,1-17 16,-18-1-16,35 19 16,-17-36-16,-1 0 46,-17-36-46,0 19 16,18 17-16,0 0 16,-1 0-1,1 17-15,0 1 16,-1-18-16,18 18 16,-17-1-16,0-17 0,-1 0 15,1 0 1,0-17-16,-18-1 15,0-17 1,0 17-16,0 1 16,17 17-1</inkml:trace>
  <inkml:trace contextRef="#ctx0" brushRef="#br0" timeOffset="3723.96">8061 2963 0,'0'0'0,"0"-17"16,0-1-1</inkml:trace>
  <inkml:trace contextRef="#ctx0" brushRef="#br0" timeOffset="3932.109">8149 2928 0,'18'0'16,"-1"-18"-16,1 18 0,53-35 15,-36 35-15,0-17 16,-17 17-16,17 0 0,0-18 16,-17 18-16,-18-18 15</inkml:trace>
  <inkml:trace contextRef="#ctx0" brushRef="#br0" timeOffset="4080.098">8184 2699 0,'0'88'16,"0"-176"-16,18 229 0,-18-71 16,35 54-1,-17-54-15,35 36 16,-35-70-16,-1-19 15</inkml:trace>
  <inkml:trace contextRef="#ctx0" brushRef="#br0" timeOffset="4396.371">8449 2593 0,'0'0'15,"0"123"-15,0-70 0,0 18 16,0 35 0,0-53-16,18 17 15,-1-52-15,36-1 16,-35-17-16,17-35 16,-17 18-16,-1-19 15,-17 19-15,18-19 16,-18 54-1,0 53 1,0-36-16,0 0 16,18 18-1,-18-35-15,-18 17 0,0-17 16</inkml:trace>
  <inkml:trace contextRef="#ctx0" brushRef="#br0" timeOffset="4591.671">7938 3104 0,'0'0'15,"17"18"-15,-17 0 0,0-1 16,0 1-16,0 0 0,-17-1 15</inkml:trace>
  <inkml:trace contextRef="#ctx0" brushRef="#br0" timeOffset="4723.909">7938 2822 0,'17'-17'16,"1"17"-1,-1 0 1</inkml:trace>
  <inkml:trace contextRef="#ctx0" brushRef="#br0" timeOffset="5286.572">9631 3281 0,'0'-18'15,"0"36"-15,17-71 0,1-18 16,-18 18 0,18-70-16,-1 52 15,-17 1-15,0-1 0,-17-70 16,17 71-16,-18 17 16,0 17-16,1 1 0,-1 35 15,1 18 1,-19-1-16,19 89 15,-1-53-15,18 18 16,0-18-16,18 17 0,-1-17 0,1 0 16,17 0-16,36 35 15,-18-70-15,35 35 16,-35-36-16,-18-17 16</inkml:trace>
  <inkml:trace contextRef="#ctx0" brushRef="#br0" timeOffset="5902.726">9948 2981 0,'-35'18'15,"70"-36"-15,-70 53 0,17 1 0,1-1 16,17-18-16,35 19 16,-17-36-16,-1 0 15,19 0-15,-19 0 16,1-18-16,0 0 15,-18-17-15,0 18 0,0-1 16,-18-17-16,0 17 16,1 18-1,-1 0-15,18 53 16,18-35 0,-18-1-16,53 18 15,-18-17-15,0-18 0,0 18 16,18-36-1,-35 18-15,0-18 0,-18 1 16,0-1 0,-18 18-16,0-17 15,1 17-15,-1 0 16,36 17 0,-1 18-1,1-17 1,17 0-16,0-18 15,1 17-15,-19-17 16,-17-17-16,18 17 16,-18-18-16,-18 18 15,18 18 1,18 17-16,0 53 16,-1-35-16,1 0 15,17 0-15,1 35 16,-19-53-16,1-17 0,-18 0 15,0-1 1,-18-17-16,-17 0 16,-18-35-16,18 0 15,-1 17-15,1-17 0,17 0 16,-17-1-16</inkml:trace>
  <inkml:trace contextRef="#ctx0" brushRef="#br0" timeOffset="6221.86">10530 3228 0,'0'-18'15,"0"1"32,0-1-16,18 18-15,0 18-16,-1-1 16,19-17-16,-19 18 15,1-18-15,0 0 0,17 0 16,-35-18-16,17 1 16,-17-1-16,18 0 15,-18 1-15,18-36 16,-1 53-16,-17-18 0,18-17 15</inkml:trace>
  <inkml:trace contextRef="#ctx0" brushRef="#br0" timeOffset="6693.631">11483 3263 0,'0'0'16,"35"-17"-16,-17 17 0,-1-36 0,36-34 15,-35 17 1,0 0-16,-1 0 16,1-18-16,0 19 0,-18-90 15,0 89-15,0 1 0,-18 16 16,0 1-16,-35 17 15,36 18-15,-1 18 16,0 17-16,1 18 0,-1 53 16,18-35-16,18-1 15,-1-17-15,36 71 16,0-89-16,-17 18 16,17-18-16,-18-17 0,18-1 15,0 1-15,-18-18 0,0 0 16</inkml:trace>
  <inkml:trace contextRef="#ctx0" brushRef="#br0" timeOffset="6859.77">12065 2858 0,'18'0'16,"-36"0"-16,53 17 0,1-17 15,-19 0-15,18 0 16,-35 18-16</inkml:trace>
  <inkml:trace contextRef="#ctx0" brushRef="#br0" timeOffset="6983.721">12171 3034 0,'35'0'0,"-70"0"0,88 0 15,-36-18-15,19 18 16,-19-17-16,1 17 0</inkml:trace>
  <inkml:trace contextRef="#ctx0" brushRef="#br0" timeOffset="7400.265">12612 2558 0,'35'-18'0,"-70"36"16,105-54-16,-52 36 0,17 0 15,-17 18-15,0 0 0,-18-1 16,0 19-16,0-19 15,0 18-15,0-17 0,0 17 16,0 1-16,17-1 16,1-17-16,17-1 15,-17 1-15,17 0 16,18 17-16,0 0 16,-35-17-16,-1-1 15,-17 1-15,0 17 16,-17 1-16,-19-19 15,1 1-15,-36 17 16,36-35-16,0 18 0,0-18 16,-1 0-16,19 0 0,-1 0 15,18-18-15</inkml:trace>
  <inkml:trace contextRef="#ctx0" brushRef="#br0" timeOffset="7582.698">13688 3157 0,'-18'-35'16,"-17"35"-16,17-18 15</inkml:trace>
  <inkml:trace contextRef="#ctx0" brushRef="#br0" timeOffset="13172.298">3739 2699 0,'-17'-18'16,"-1"18"-16,1-18 16,-1 18-1,36 0 16,17 0-15,0 0-16,0 18 16,18-18-16,-17 0 0,16 0 0,-16 0 15,34 18-15,-52-18 16,0 17-16,-18 1 16,0 0-1</inkml:trace>
  <inkml:trace contextRef="#ctx0" brushRef="#br0" timeOffset="13722.295">3722 3563 0,'-18'0'16,"36"0"-16,-18 0 47,53 18-47,-18-18 15,18 0-15,-18-18 0,36 0 16,-36 18-16,0 0 15,-17 0-15,0 18 0</inkml:trace>
  <inkml:trace contextRef="#ctx0" brushRef="#br0" timeOffset="15235.078">11518 3510 0,'-17'-17'16,"34"17"15,54-18-15,-1 18-16,1 0 0,17 0 16,141 18-16,-105-18 15,17 17-15,159-17 16,-159 0-16,0 0 0,0 0 15,-35 0-15,-18 0 16,36 0-16</inkml:trace>
  <inkml:trace contextRef="#ctx0" brushRef="#br0" timeOffset="22481.574">4251 5556 0,'-18'-17'0,"1"-1"16,-1-17-1,0 35-15,-17 0 16,18 0-16,-19 35 16,1-17-16,17 17 0,-17 53 15,35-53 1,-18 1-16,18 17 15,18-18-15,0 0 16,17-17-16,0-18 16,1-18-16,-19 0 0,18-17 15,1 0-15,-1-53 16,-17 35-16,-1-71 16,-17 71-16,0-17 15,-17-71-15,-19 35 16,1 71-16,0-36 15,17 53-15,-35 1 16,36 17 0,-1 35-16,18-17 15,0 70-15,0-35 16,35 70-16,1-70 16,-1 71-1,0-71-15,0 0 0,1-18 16,34 18-16,-35-36 15,18 1-15,-17-18 16</inkml:trace>
  <inkml:trace contextRef="#ctx0" brushRef="#br0" timeOffset="23066.443">4674 5115 0,'-17'-35'0,"-1"17"16,0 1-1,18-1-15,0 0 0,18 18 16,0 0-1,-1 0 1,1 36-16,0-19 16,-18 1-16,0 0 15,0 17-15,0-17 16,0 34 0,0-34-16,17 17 15,1 1-15,0-19 16,17 19-16,-18-19 0,36 54 15,-35-54-15,0 19 16,-18-19-16,-36 19 16,19-19-16,-36 1 15,18 0-15,-36-18 16,36 0-16,-18-18 16,35 18-16</inkml:trace>
  <inkml:trace contextRef="#ctx0" brushRef="#br0" timeOffset="24138.967">4498 4992 0,'-18'0'0,"36"0"0,-53 0 15,17 0 1,18-18-1,18 18 17,-1 0-17,1 0 17,0 0-17,-1 18-15,36-1 16,-35-17-16,17 36 15,-17-19-15,17 19 16,-35-1-16,18 0 16,-18-17-16,-18 35 15,18-36-15,-35 1 16,17 0 0,0-18-16,1 0 0,-1 0 15,0 0 16,18-18-15,-17 18 0,34 0 15,1 0-15,17 0-1,-17 18-15,17-1 16,1 1-16,17 0 15,-18-1-15,35 19 16,-34-19-16,-19-17 16,1 18-16,0-1 0,-18 1 15,0 17-15,0-17 16,-36 17-16,19-17 16,-1 0-16,-53-1 15,36-17-15,0 0 0,-53 18 16,52-18-16,-52 0 15,53 0 1,0-18-16,17 18 16,18-17-1</inkml:trace>
  <inkml:trace contextRef="#ctx0" brushRef="#br0" timeOffset="25736.652">5380 5327 0,'18'0'16,"17"0"-1,-18 0-15,72 0 16,-54-18-16,53 1 15,-53 17-15,18 0 16</inkml:trace>
  <inkml:trace contextRef="#ctx0" brushRef="#br0" timeOffset="25869.537">5450 5556 0,'71'18'0,"-36"-18"15,53-18-15,-52 18 16,34 0-16</inkml:trace>
  <inkml:trace contextRef="#ctx0" brushRef="#br0" timeOffset="30266.53">6491 5203 0,'0'36'0,"0"-1"15,18 71 1,-18-71-16,0 18 0,0-18 15,0 36-15,0-53 16,0-1-16,-18-17 16,18-35-16,0 17 15,0-70 1,18 53-16,35-53 16,-36 52-16,36-17 15,-35 53-15,17 0 0,0 36 16,-17-1-16,17 18 15,-35-18-15,18 18 16,0-18-16,-18 1 16,17-19-1,-17 1-15</inkml:trace>
  <inkml:trace contextRef="#ctx0" brushRef="#br0" timeOffset="30657.101">7073 5380 0,'18'88'0,"-36"-176"0,36 247 16,-1-89-16,1 71 15,0-88-15,17 35 16,-35-52-16,18-19 0,-18-34 31,-18-36-15,0 0-16,1-53 15,-1 53-15,0-88 16,18 18 0,18 87-16,17 1 15,1 35-15,34 0 16,-34 18-16,16 52 15,-52-52-15,18 52 16,-36-52-16,-17 17 16,18-17-16,-36 0 15,35-18-15,-17-18 16,17 0-16</inkml:trace>
  <inkml:trace contextRef="#ctx0" brushRef="#br0" timeOffset="30806.645">7549 5521 0,'0'0'15,"0"18"-15,0-36 32</inkml:trace>
  <inkml:trace contextRef="#ctx0" brushRef="#br0" timeOffset="31340.839">8079 5556 0,'0'36'0,"0"-54"31,0-35-16,0 18-15,0-53 16,0 52-16,0 1 16,0 0-16,35-18 15,-17 35-15,17 0 16,-18 18-16,36 36 16,-35-19-16,0 1 15,-1 17-15,1-17 0,0 17 16,-1-17-16,18 0 15,-17-1-15</inkml:trace>
  <inkml:trace contextRef="#ctx0" brushRef="#br0" timeOffset="31803.996">8467 5327 0,'-18'18'16,"18"-1"-16,-18 1 0,1 35 15,-1-18-15,18 18 16,0-35-16,35 17 15,-17-35 1,17-18-16,-17 18 16,35-53-16,-53 36 15,18-54-15,-18 36 16,-18-18 0,0 35-16,1-17 15,-1 35-15,0 0 16,18 35-16,0 18 15,0-17-15,36 16 16,-19-16-16,36 17 16,-53-36-16,18-17 15,-1 0-15,-17-17 16,0-1-16,0-17 16,0 17-16,0-35 15,0 36-15,18-19 16,0 36-16,-1 0 15,1 0-15,17 36 16,-17-19-16,17 18 16,-17 1-16,-1-19 15,1 1-15,0 0 16,-1-18-16,1 0 16,-18-18-16</inkml:trace>
  <inkml:trace contextRef="#ctx0" brushRef="#br0" timeOffset="32341.872">8943 5398 0,'0'52'15,"0"-104"-15,-18 140 0,36-18 16,-18-52-16,53 17 16,-36-35-16,19 0 15,-19 0-15,19-35 0,-19 0 16,1-1-16,0 1 0,-1-71 15,-17 53 1,-17-70-16,-1 52 16,0 1-16,-35-36 15,36 71-15,-19-1 16,19 36-16,-1 0 16,-17 71-16,35-18 15,0 88-15,18-71 16,-1-17-16,36 71 15,-18-71-15,54 17 16,-54-34-16,0-19 16,-17 1-16,17-18 15,-17 0-15,-1-35 16,-17 17-16,0 0 0,-35-17 16,17 35-16,1 0 15,17 35 1,0-17-16,35 35 15,-17-35 1,35-1-16,17-17 16,-52-17-16,17-1 15,0-17-15,-17-1 16,-18-17-16,-18 36 16,-17-36-1,17 35-15,-34-17 16,34 35-16,0 0 15</inkml:trace>
  <inkml:trace contextRef="#ctx0" brushRef="#br0" timeOffset="32730.487">9578 5539 0,'-18'17'16,"36"-34"-16,-36 17 0,1 0 15,17-36-15,0 19 16,17-36-16,-17 35 16,18-35-16,0 53 15,-18-17-15,17 17 16,-17 17 0,0 1-16,18 0 0,-18-1 15,17 1-15,1-1 16,0-17-16,-1-17 15,1 17-15,0-35 16,-1 17 0,1 0-16,0 1 15,-1 17 1,1 35-16,0-17 16,-1 17-16,-17-18 15,35 19-15,-35-19 16,18 19-1,-18-19-15,18-17 16</inkml:trace>
  <inkml:trace contextRef="#ctx0" brushRef="#br0" timeOffset="32863.81">10178 5521 0,'0'0'0,"0"18"0,0-36 47</inkml:trace>
  <inkml:trace contextRef="#ctx0" brushRef="#br0" timeOffset="33498.798">10548 5450 0,'0'53'15,"0"-35"1,0 0-16,-18-18 0,18-18 31,0 0-15,0-17-16,-17 0 0,17 0 16,0-1-16,-18 1 0,18 17 0,0-17 15,18 17 1,-1 1-16,1-1 0,17 18 15,-17 18-15,17-18 16,18 53-16,-35-36 16,-1 1-16</inkml:trace>
  <inkml:trace contextRef="#ctx0" brushRef="#br0" timeOffset="33976.387">10883 5345 0,'0'0'0,"-35"35"16,17-17-16,-17 34 16,17-34-16,18 35 15,18-35-15,-18-1 16,18 1-16,35-18 16,-36 0-16,36 0 15,-35-18-15,-18 1 16,17-36-16,-17 17 15,0 19-15,0-1 0,-17-17 16,17 17 0,-18 18-16,18 18 15,18 17 1,-18-17-16,35 35 16,-17-36-16,17 19 15,-17-36-15,-1 0 16,-17-18-1,0-17-15,0-1 16,0 19-16,0-1 16,36-35-16,-19 36 15,1-1-15,-1 0 0,36 18 16,-35 18-16,17 17 16,-35 1-16,18 16 15,0-34 1,-1 35-16,1-35 15,17-1-15</inkml:trace>
  <inkml:trace contextRef="#ctx0" brushRef="#br0" timeOffset="34583.563">11606 5398 0,'0'0'0,"18"-18"0,-18 0 16,0 1-16,-18 17 15,1-18-15,-1 18 16,0 0-16,-17 18 16,18-1-16,-19 36 15,36-18-15,0 36 16,0-53-16,36 35 15,-19-36-15,1-17 16,17 0-16,0 0 0,18-17 16,-35-19-16,17-17 15,-35 0-15,18-35 16,-18 35-16,-18 0 16,18-17-16,-17 17 15,-19-88-15,19 70 16,-1 18-16,0 0 0,-17 18 15,17 35-15,1 35 16,-1 18 0,18-17-16,18 87 15,-1-52-15,19-18 0,-1 17 16,18-17-16,35 35 16,-35-52-16,18 34 15,-36-52-15,-17-1 0,-18 1 16</inkml:trace>
  <inkml:trace contextRef="#ctx0" brushRef="#br0" timeOffset="35132.332">12294 4763 0,'-35'0'0,"70"0"0,-88 17 16,36 1-16,-19 52 16,36-17-16,-17 18 15,17-1-15,-18 1 0,18 17 0,18 53 16,-1-70-1,19-36-15,-1 36 16,18-36 0,-35-17-16,-1-18 15</inkml:trace>
  <inkml:trace contextRef="#ctx0" brushRef="#br0" timeOffset="35877.974">12894 5274 0,'0'0'0,"0"-18"0,-18-17 16,18 17-16,-35 1 15,17 17-15,-34 0 16,16 17-16,-17 36 16,36-17-16,-19 17 15,36-18-15,36 18 16,-19-36-16,36 1 15,-17-18 1,52 0-16,-53 0 16,18-18-16,-35 1 15,-1-18-15,-17 17 16,0 0 0,-17 18-1,17 18 1,35 17-16,-17-17 15,17-1-15,0 1 16,-17 0-16,-1-18 0,36 17 16,-35-17-16</inkml:trace>
  <inkml:trace contextRef="#ctx0" brushRef="#br0" timeOffset="36262.887">13247 4957 0,'0'0'16,"0"-36"-16,17 19 0,36-19 16,-17 19-16,-1 17 15,0 0-15,-17 17 0,17 36 16,-17 0-16,-18 35 15,0-35-15,0 18 16,0-36-16,0 0 16,17-17-16,-17 17 15,36 1-15,-19-19 0,19 1 16,-1 17 0,-17-35-16,-18 18 0,0-1 15,0 1-15,-53 0 16,17-18-16,1 0 15,-53 0-15,53 0 16,-18 0 0,35 0-16,18 17 15,18-17-15</inkml:trace>
  <inkml:trace contextRef="#ctx0" brushRef="#br0" timeOffset="36585.837">14005 5398 0,'18'0'16,"0"0"0,-36 17 15</inkml:trace>
  <inkml:trace contextRef="#ctx0" brushRef="#br0" timeOffset="37936.55">14534 5256 0,'0'0'15,"0"-35"-15,-17 17 16,-18-17-16,17 35 16,-35 0-16,35 0 15,-17 18-15,0 17 16,35-17-16,0 17 16,0-17-16,0 17 0,53 0 15,-18-17-15,36 35 16,-36-36-16,35 1 15,-52 0-15,-18-1 16,-18-17 0,-52 18-1,35 0-15,-18-18 0,17 0 16,1 0-16,-18 0 16,36 0-16,17-36 15,0 1-15</inkml:trace>
  <inkml:trace contextRef="#ctx0" brushRef="#br0" timeOffset="38248.526">14676 4851 0,'0'0'0,"17"53"0,-17 0 15,18-1-15,-1 72 16,1-71-16,0 70 15,-1-70-15,-17-17 0,18-1 16,-18 0-16,0-17 16,0-36-1,18-17 1,-18 17-16,0-17 16,17 17-16,-17 1 0,18-1 0,0 18 15,-1 0-15,1 0 16,0 35-1,-1-17-15,18 17 16,1-17-16,-19 17 16,1-35-16</inkml:trace>
  <inkml:trace contextRef="#ctx0" brushRef="#br0" timeOffset="38764.72">15134 5380 0,'-17'-18'0,"34"36"0,-52-53 16,17 35-16,1 0 0,-1 17 15,0 19 1,18-19-16,0 1 0,18 17 16,53 0-1,-19-17 1,-16-18-16,-19-18 0,1-17 16,-18 17-1,0 1-15,-18-1 16,1 18-16,-1 0 15,18-17-15,0 34 16,35 1 0,-17-1-1,0 1-15,-18 0 0,35 35 16,-17 0-16,-1 35 16,1-35-16,-1 35 15,1-53-15,0 18 16,-18-35-16,0-1 15,0-34 1,0-19 0,0 1-16,-18 0 0,0-53 15,18 35-15,0-53 16,0 53-16,0 0 16,18-17-1,0 70-15,-1 0 16,1 35-16,0-18 15,-18 1-15,0 53 16,0-54-16,-18 19 16,0-36-16,1 17 15,-1-17-15</inkml:trace>
  <inkml:trace contextRef="#ctx0" brushRef="#br0" timeOffset="39048.017">15558 5433 0,'0'0'16,"17"0"-16,1 0 0,-1 0 15,1 0-15,0-18 0,17 18 16,-17-17-16,-1-1 0,-17 0 16,-17 18-1,-1 0-15,0 0 0,-35 18 16,36 0-1,-1 17-15,18 0 16,0-17-16,18 17 16,-1-17-16,19-1 0,-1 1 15,0-18-15,18 0 0,0 0 16,-18 0-16,-17-18 16,-18 1-16</inkml:trace>
  <inkml:trace contextRef="#ctx0" brushRef="#br0" timeOffset="39431.582">16016 4904 0,'18'0'32,"-18"-18"-32,70 18 15,-34-18-15,52 1 16,-53 17-16,18 0 16,-18 0-1</inkml:trace>
  <inkml:trace contextRef="#ctx0" brushRef="#br0" timeOffset="39581.869">16140 4957 0,'-18'88'15,"36"-176"-15,-36 211 0,36-35 16,-1-35-16,1-18 0,0 1 16,-1-1-16,1-17 0,17 35 15,-17-53-15,35 17 16,-36-17-16</inkml:trace>
  <inkml:trace contextRef="#ctx0" brushRef="#br0" timeOffset="39842.276">16545 5221 0,'0'0'0,"-35"35"16,35-17-16,-18 0 15,36 17-15,-18-17 16,53 17 0,-35-35-16,17 0 0,0 0 15,0 0-15,1-18 0,-1-17 16,-35 17-16,18-35 16,-36 36-16,-35-36 15,18 35-15,-18 1 16,18 17-16,17-18 15</inkml:trace>
  <inkml:trace contextRef="#ctx0" brushRef="#br0" timeOffset="40138.819">16863 5009 0,'35'-35'0,"-17"18"15,52-19-15,-17 19 16,-18 17-16,1 0 0,-1 0 16,-17 0-16,-18 17 15,0 19 1,0-19-16,-18 18 0,0-17 16,18 0-16,0-1 15,18-17 16,0 0-15,-1 0-16,1 0 16</inkml:trace>
  <inkml:trace contextRef="#ctx0" brushRef="#br0" timeOffset="40772.8">16898 4886 0,'0'0'15,"-18"0"-15,36 0 32,0 0-17,-1 0-15,19 0 16,-19 0-16,19 0 15,-19 0-15,18 18 16,-17-18-16,0 0 16,-1 0 15,-17 17-31,18 1 16,-18 0-1,0-1-15,0 1 0,0 52 16,18-52-16,-18 70 15,17-53 1,-17 54-16,18-54 16,-18 36-16,18-54 15,-18 18-15,0-17 16,0 0-16,0-1 16,-18-17-1,0 0-15,18-17 16,-35 17-1,-36-18-15,19 18 16,16 0 0,19 18-16,-1-18 15,18 17-15,-18-17 16</inkml:trace>
  <inkml:trace contextRef="#ctx0" brushRef="#br0" timeOffset="41123.803">17621 5486 0,'0'0'15,"18"17"-15,-18 1 0,-18 17 16,1-17-16,-19 17 15,1-17-15,17-1 16,1 1-16,-36 0 16,35-1-16</inkml:trace>
  <inkml:trace contextRef="#ctx0" brushRef="#br0" timeOffset="41817.314">18221 5168 0,'0'0'15,"0"-35"-15,-18 35 0,1-18 16,-19 1-16,19 17 15,-36 17-15,35 1 16,-35 35-16,53-36 16,-17 54-1,17-36-15,35 18 16,-17-35-16,35 17 16,17-35-16,-35 0 15,-17-17-15,0 17 16,-1-18-16,1 0 0,-18 1 15,0-1-15,0-17 0,-18 17 16,1 0-16,-1 18 16,18 18-1,35 17 1,-17-17-16,17 0 16,0-1-16,36-17 15,-36 0 1</inkml:trace>
  <inkml:trace contextRef="#ctx0" brushRef="#br0" timeOffset="42161.768">18468 4798 0,'35'-18'15,"-70"36"-15,105-36 0,-52 18 16,35 0-16,-35 0 15,-1 18 1,1-1-16,0 36 16,-1-17-16,-17-19 0,0 19 15,18 52-15,-18-53 16,35 36-16,-35-36 16,35 35-1,-35-52-15,0 0 0,0-1 0,0 1 16,-17 0-1,-1-18-15,18 17 0,-17-17 16,-1 0-16,0 0 0,1-17 16,-19 17-16,19 0 15,17 17 1,17-17 0</inkml:trace>
  <inkml:trace contextRef="#ctx0" brushRef="#br0" timeOffset="42301.437">19032 5362 0,'0'-17'15,"0"-1"1,-17 18-16</inkml:trace>
  <inkml:trace contextRef="#ctx0" brushRef="#br0" timeOffset="43074.894">18768 5080 0,'17'-18'16,"-34"18"0,-1 0-1,-17 0 1,35 18-16,-18-18 16,-17 18-16,17-18 0,-17 17 15,17 1-15,1-18 16,-1 18-16</inkml:trace>
  <inkml:trace contextRef="#ctx0" brushRef="#br0" timeOffset="43436.657">19385 5062 0,'-17'-17'15,"34"34"-15,-70-34 0,36 17 0,-36 17 16,53 1-16,0 0 16,0-1-1,35 36-15,-17-35 16,17-1-16,-17 1 0,17 0 15,-18-1-15,-17 1 0,0 0 16,0-1 0,-52-17-1,34 0-15,-53 0 16,54 0-16,-36-17 16,35 17-16,18-18 15,-18 0-15</inkml:trace>
  <inkml:trace contextRef="#ctx0" brushRef="#br0" timeOffset="44258.516">19562 4868 0,'0'0'16,"0"106"-16,0-53 0,0 53 15,0-53-15,17 0 16,-17-18-16,0 0 0,0-17 15,0 0 1,0-36 0,18-17-16,-18 17 15,17 0-15,1-17 16,-18 17-16,18 18 16,-18 18-16,17 0 15,1-1-15,0 19 16,-1-19-16,19-17 15,-19 0-15,18 0 16,-17 0-16,0-17 16,-1-1-16,1 0 15,-18 1-15,0-1 16,-18 18 0,1 0-1,17 18-15,-18-1 0,18 54 16,0-53-16,0-1 15,18 19 1,17-19-16,0-17 16,-17 0-16,0 0 15,-1-17-15,1-1 0,-18-17 16,-18-1 0,18 19-16,-17-1 0,-1 0 15,36 18 16,-1 18-31,1 0 16,0-1-16,-1 1 0,18 0 16,-17-1-16,0 36 15,-1-18 1,1 1-16,-18-1 0,0 0 16,18 36-16,-18-18 15,0 0-15,0-18 16,17-17-16,-17-36 15,-17-17 1,17-1 0,-18-34-16,0 35 15,18-18-15,0 0 16,-17 0-16,17-18 0,35-35 16,-35 71-16,18 17 15,-1 18-15,1 18 16,-18 0-16,0 17 15,0-17-15,0 17 16,0-17-16,-18-1 0,18 1 0,-17-18 16,-1 0-16</inkml:trace>
  <inkml:trace contextRef="#ctx0" brushRef="#br0" timeOffset="44480.933">20285 5309 0,'35'0'16,"-70"0"-16,70-17 0,-17 17 16,-18-18-16,0 0 15,-18 18-15,0 0 16,18 18 0,-17 0-16,34 35 15,1-36-15,17 19 16,-17-19-16,52 1 15,-52-18-15,53 0 16</inkml:trace>
  <inkml:trace contextRef="#ctx0" brushRef="#br0" timeOffset="44842.825">20567 4798 0,'18'0'15,"35"0"1,-36 0 0,54 0-1,-36-18-15,0 18 0,1 0 0,-19-17 16,18-1-1,-52 18-15</inkml:trace>
  <inkml:trace contextRef="#ctx0" brushRef="#br0" timeOffset="45104.08">20673 4868 0,'17'18'0,"-34"-36"0,34 54 16,-17-1-16,0 35 16,0-17-16,0-17 0,0 17 15,18 35 1,17-18-16,-17-52 16,35 17-16,-18-35 15,0 18-15,1-18 0,-1-18 16,18 1-16,-35-1 15,-1 0 1</inkml:trace>
  <inkml:trace contextRef="#ctx0" brushRef="#br0" timeOffset="45365.421">21184 4992 0,'0'0'16,"18"0"-16,-18 17 16,18 36-16,-18-17 15,17 17-15,-17-18 16,0-18-16,18 19 15,-18-19-15,18-17 0,-1 18 16</inkml:trace>
  <inkml:trace contextRef="#ctx0" brushRef="#br0" timeOffset="45749.453">21325 4851 0,'18'-36'16,"0"36"-16,-1-17 15,1 17 1,35 0-16,-35 0 16,52 17-16,-52-17 15,35 36-15,-36-19 16,19 36-1,-36 0-15,0-18 0,0 18 16,17-17-16,-17 69 16,0-69-16,-17 17 15,17-18-15,0-17 16,0-1-16,-18-17 31,0 0-31,18-17 16,-35-1-16,17 18 15,-17 0-15,17 0 16,-17 18-16,35-1 16,-17-17-16</inkml:trace>
  <inkml:trace contextRef="#ctx0" brushRef="#br0" timeOffset="46300.2">21872 4445 0,'0'0'16,"-17"-18"-16,34 18 16,19 36-1,16-1-15,72 71 16,-54-36-16,-17 1 0,0 17 15,0-17-15,0 87 16,-35-69-16,-1 34 16,-34-52-16,-19-18 15,-52 17-15,35-35 16,0 1-16,18-19 0,-18 1 16,-35 17-16</inkml:trace>
  <inkml:trace contextRef="#ctx0" brushRef="#br0" timeOffset="47679.855">23372 4798 0,'-18'17'0,"-53"36"16,36-35-16,-53 35 15,35-35 1,0-1-16,18 1 15,-1-18-15,-16 17 0,52 1 16,0 0-16,17-1 16,54 54-16,-18-36 15,0-17-15,17 17 16,-17 0-16,18-17 0,34 53 16,-52-54-16,-35 1 15</inkml:trace>
  <inkml:trace contextRef="#ctx0" brushRef="#br0" timeOffset="66409.159">24112 4551 0,'0'-18'16,"0"1"-16,0 34 62,18 1-46,0 52-16,-1-34 16,1 17-16,17 70 15,-17-52-15,-18-18 0,17 17 16,-17 71-1,18-35-15,-18-53 0,0-18 16,18 36 0,-1-18-1,-17-36-15</inkml:trace>
  <inkml:trace contextRef="#ctx0" brushRef="#br0" timeOffset="66783.942">24659 5045 0,'18'0'16,"-36"0"0,-35 17-16,36-17 15,-72 36-15,54-36 16,-35 17-16,34 1 16,1-18-16,17 18 15,18-1 1,36 18-1,-19-17-15,1 17 0,53 18 16,-54-35-16,18 17 16,-17-17-16,17 0 0,-35-1 15,36 18 1,-36-17-16</inkml:trace>
  <inkml:trace contextRef="#ctx0" brushRef="#br0" timeOffset="67159.942">24730 5309 0,'0'0'0,"17"18"0,1-18 16,0 0-16,35 0 15,-18 0-15,18-35 16,-36 35-16,19-36 16,-36 19-1,0-19-15,-18 19 16,-17-1-16,-1 18 16,-16-17-16,16 17 15,-17 17-15,36 18 16,17-17-16,-18 0 15,18 17-15,18 0 0,-1 18 16,19-17-16,17-1 16,-18-18-16,53 1 15,-53-18-15,18 0 16,-17 0-16</inkml:trace>
  <inkml:trace contextRef="#ctx0" brushRef="#br0" timeOffset="67498.318">25100 5327 0,'0'35'16,"18"-35"-16,-1 18 16,36-18-16,-35 0 15,35-18-15,-18 1 16,-17-1-16,-1 0 15,-17 1-15,-17-19 16,-1 19 0,-35-19-16,18 36 15,17 0-15,-17 0 0,17 18 16,1 0-16,-1 17 16,18 0-16,0 1 15,0-19-15,18 19 0,35 16 16,-18-34-16,0 0 15,1-18-15,-1 0 0,0 0 16,18 0-16,-18-18 0,1 0 16,-19 1-16</inkml:trace>
  <inkml:trace contextRef="#ctx0" brushRef="#br0" timeOffset="67877.339">25506 5362 0,'0'88'16,"0"-52"-16,17 17 16,1 52-16,0-69 15,35 52-15,-36-70 16,1-1-16,0 1 16,-18-53-1,0 17-15,0-17 16,-18-18-16,-17-71 0,17 54 15,-17-71 1,35 52-16,0 36 0,17-17 16,36 52-1,-35 18-15,17 0 0,1 36 16,34 34-16,-52-35 16,17 1-16,-17 17 15,-18-18-15,-36 0 16,19-35-16,-54 18 15,36-18-15,-18-18 16,35 18-16,-17-17 16</inkml:trace>
  <inkml:trace contextRef="#ctx0" brushRef="#br0" timeOffset="68333.228">25964 5468 0,'0'-18'0,"18"18"16,17-17 0,-17 17-16,35-18 15,-35 18-15,-1 0 16,1 0-16,-1 0 0,-17 18 15</inkml:trace>
  <inkml:trace contextRef="#ctx0" brushRef="#br0" timeOffset="68755.31">26335 5309 0,'0'0'0,"18"36"0,-1 34 16,1-17-16,-18 0 16,35 70-16,-17-70 15,-1 53-15,1-53 16,-18 0-16,18 0 16,-18-35-16,0-36 15,0 0 1,-18-17-16,-17-53 15,17 35-15,0 0 0,-17-88 16,35 53-16,18-71 16,-1 88-16,19 1 15,-1 52-15,18 36 16,-18-1 0,18 54-16,-18-18 15,-17 35-15,-18-53 16,-18 18-16,1-35 15,-19 0-15,19-18 16,-18-18 0,17 0-16,0 1 15,18-1-15</inkml:trace>
  <inkml:trace contextRef="#ctx0" brushRef="#br0" timeOffset="69250.346">26829 5503 0,'0'0'0,"0"18"0,0-36 47,0-35-47,0 36 16,0-18-16,0 17 0,0-17 15,0 17-15,17-17 0,-17 17 16,36 0-16,-19 18 15,1 0-15,0 18 16,-1 0-16,1-1 16,0 1-16,-1 0 15,-17-1-15,35 1 16,-17-18-16,17 0 16,-17 0-16,0 0 15,-1 0 1,-17 35-1,0-17-15,0 17 16,18-17-16,0-1 16,-1-17-16,1 18 15,-1-18-15,1 0 16,0-18-16,-1 1 0,-17-1 16,0 0-16,-17-34 15,-1 16-15,-52 1 16,52 17-16,-35-17 15,35 35-15,1 0 0,34 18 32,19-1-32,-19-17 0</inkml:trace>
  <inkml:trace contextRef="#ctx0" brushRef="#br0" timeOffset="69662.71">27428 4815 0,'0'0'15,"0"124"-15,0-71 0,18 88 16,-18-88-16,0 0 15,18 0-15,-18-18 16,17 18-16,1-35 16,0-18-16,17 0 15,0 0-15,36-36 16,-18 19-16,0 17 0,35 0 16,-18 35-1,-70 0-15,0 18 16,0-35-16,-17-1 15,-19 1-15,1 0 0,-35-1 16,34-17-16,-34-17 16,35 17-16,-1-36 15,19 1 1,-1 0-16,18 17 16</inkml:trace>
  <inkml:trace contextRef="#ctx0" brushRef="#br0" timeOffset="70813.786">15540 2505 0,'18'35'15,"-1"36"1,1-36-16,-1 88 16,1-52-16,17 70 15,-35-88-15,53 70 16,-35-87-16,0 34 16,-1-35-16,1-17 15</inkml:trace>
  <inkml:trace contextRef="#ctx0" brushRef="#br0" timeOffset="71020.462">15998 2999 0,'-35'-18'16,"18"18"-16,-19 18 0,-17-18 15,-17 35 1,35-17-16,-1 34 15,19-16-15,17-19 0,0 19 16,53-1 0,-18-17-16,0-1 0,71 1 15,-71-18-15,0 0 16</inkml:trace>
  <inkml:trace contextRef="#ctx0" brushRef="#br0" timeOffset="71331.274">16087 3210 0,'17'18'0,"-34"-36"16,52 36-16,0-18 0,18-18 16,-18 1-16,-17-1 15,0 0-15,-1-17 0,-17 17 16,-17-17-1,-1 18-15,0 17 0,1-18 16,-54 36-16,54-1 16,-36 18-16,53 1 15,0-1-15,0-17 16,35 35-16,0-36 16,1 1-16,-1-1 0,18-17 15,-18 0-15,53 0 16,-53 0-16,-17-17 0</inkml:trace>
  <inkml:trace contextRef="#ctx0" brushRef="#br0" timeOffset="71687.278">16528 3263 0,'0'0'15,"17"0"-15,1-17 16,17-1-16,-17 0 16,-1 1-16,1-1 15,-18 0-15,0 1 16,0-1-16,0 0 16,-18 18-16,-17-17 15,18 17-15,-1 0 16,0 0-16,1 0 0,17 17 0,-18 19 15,18-19 1,0 1-16,0 0 0,35 35 16,-17-36-16,17 1 15,0-18-15,1 17 0,34-17 16,-34 0-16,-19 0 16,19 0-16,-19-17 0,1-1 15,-1 1 1</inkml:trace>
  <inkml:trace contextRef="#ctx0" brushRef="#br0" timeOffset="72104.121">16916 3175 0,'0'53'15,"0"-106"-15,17 159 0,-17-71 0,18 71 16,-18-71-16,18 18 16,-18 0-16,35 18 15,-35-36-15,18-17 0,-18-36 32,-18-17-32,18-1 0,-18-52 15,18 35 1,-17-88-16,17 71 15,0-1-15,0 0 16,17 19-16,1 16 0,35 1 16,-18 17-16,18 54 15,-35-19-15,-1 54 16,-17-36-16,0 0 16,0 1-16,-17-19 15,-1 1-15,0 0 0,1-1 0,-1-17 16,0 0-16,1 0 15,-1 0-15,18-17 0</inkml:trace>
  <inkml:trace contextRef="#ctx0" brushRef="#br0" timeOffset="72275.985">17321 3263 0,'18'0'0,"0"-17"16,-1 17-16,36-18 16,-17 18-16,-1 0 15,-18-18 1,1 18-16</inkml:trace>
  <inkml:trace contextRef="#ctx0" brushRef="#br0" timeOffset="72726.634">17709 3104 0,'18'106'16,"-36"-212"-16,36 283 0,-18-107 0,18 72 16,-1-90-16,-17-16 15,18 17-15,-18-18 16,18-35-16,-18-35 16,-18-36-1,18 18-15,0 0 0,-18-53 16,18 36-16,18-89 15,0 89-15,-1 17 16,19 0 0,16 70-16,-34 1 15,0 0-15,17 17 0,-35 18 16,18 35 0,-36-53-16,-17 36 15,17-54-15,-17 1 16,17-18-16,1 0 0,-1-18 15,0 1-15,18-36 16</inkml:trace>
  <inkml:trace contextRef="#ctx0" brushRef="#br0" timeOffset="73165.688">18115 3210 0,'0'36'15,"0"-19"-15,0-34 32,0-1-32,0 0 15,0-35 1,0 36-16,18 17 0,-18-18 16,17 0-1,1 36 16,0-18-31,-18 18 16,35-1 0,-17 1-16,-1 0 15,1-18-15,0 17 16,-18 1-16,35-18 16,-35 18-16,35-18 15,-17 0-15,-18-18 16,17 18-1,-17-35-15,-17 17 16,-19 0 0,1 1-16,18-1 15,34 18 17</inkml:trace>
  <inkml:trace contextRef="#ctx0" brushRef="#br0" timeOffset="73588.757">18609 2628 0,'0'35'16,"0"18"-16,0-17 0,18 34 16,-1-17-16,1 18 0,0 70 15,-1-88-15,1-18 16,-18 0-16,0-17 0,0-36 31,18-52-15,-1 52-16,18-17 15,1 35-15,-1-18 16,0 36-16,18-1 0,-18 1 0,36 53 16,-53-36-1,-18 18-15,-18-36 16,0-17-16,1 18 0,-19-18 16,-16 0-16,-19 0 15,36-18-15,-1 18 16,1-17-16,18-1 0,17-17 15</inkml:trace>
  <inkml:trace contextRef="#ctx0" brushRef="#br0" timeOffset="73929.141">19191 2946 0,'18'0'16,"35"0"-1,-36 0 1,54 0 0,-36 0-16</inkml:trace>
  <inkml:trace contextRef="#ctx0" brushRef="#br0" timeOffset="74051.291">19332 3087 0,'0'0'0,"18"17"0,52-17 16,-34-17-16,17 17 16,-36 0-16</inkml:trace>
  <inkml:trace contextRef="#ctx0" brushRef="#br0" timeOffset="76753.138">20108 2681 0,'0'0'0,"-17"-18"0,-1 18 16,-35 0-1,36 18-15,-1 0 0,18-1 16,-18 19-16,18-1 0,0 18 15,36 35 1,-19-35-16,18-18 0,1 1 16,17-1-16,35-18 15,-35-17-15,-18 0 16,0-17-16,18-36 0,-53 18 16,-17-54-16,-1 37 15,-53-19 1,18 36-16,18 17 0,0 0 15,0 1-15,-1 17 0,1 0 16,35 17 0,18 1-16,17 0 15</inkml:trace>
  <inkml:trace contextRef="#ctx0" brushRef="#br0" timeOffset="76920.175">20638 2963 0,'17'0'15,"-17"-17"-15,18 17 32</inkml:trace>
  <inkml:trace contextRef="#ctx0" brushRef="#br0" timeOffset="77370.18">21043 2716 0,'0'0'0,"-17"-17"0,17-1 0,-53-17 15,17 0 1,1 35-16,17 0 15,1 0-15,-18 17 0,35 1 0,-18-1 16,18 1-16,18 17 16,-1 1-16,18-1 0,1 18 15,34 35-15,-17-53 16,-18 18-16,1-17 0,-1 34 16,-35 1-1,0-54-15,-18 1 16,-52 0-16,35-18 15,-1 0-15,-52-36 16,53 19-16,17-1 0,1 0 16,17-52-16,52-1 15,-16 36 1,34-36-16,-34 36 16,34-18-16,-52 18 15,-1 17-15,-17-17 16,0 17-16,-17 1 15,-19-1-15,19 0 0,-18 18 16,-1-17-16,-34 17 16,52 17-16</inkml:trace>
  <inkml:trace contextRef="#ctx0" brushRef="#br0" timeOffset="92512.637">27428 2963 0,'0'-53'0,"0"36"16,-17-1-16,-1-17 16,1 35-16,-1 0 15,-17 0-15,-18 70 16,35-17-16,-17 0 0,17 18 15,18-18-15,0 17 0,18-17 16,35 35 0,-18-52-16,53-1 15,-35-35-15,71 0 16,-71-35-16,17-18 16,-52 17-16,-1-52 15,-17 53-15,-53-53 16,18 35-16,0 35 15,-36-17-15,36 17 16,0 18-16,-1 36 16,36-19-16,18 19 15,17-1-15</inkml:trace>
  <inkml:trace contextRef="#ctx0" brushRef="#br0" timeOffset="92686.381">28011 3281 0,'0'17'15,"0"1"-15,17-18 16,1 18-16,-1-1 16,1-17-1,0 0-15</inkml:trace>
  <inkml:trace contextRef="#ctx0" brushRef="#br0" timeOffset="92953.213">28152 2963 0,'0'0'0,"35"-17"15,-17 17-15,17 0 0,35 0 16,-34 0-16,-19 17 15,19 1-15,-19 0 16,1-1-16,-18 19 0,-18 34 16,1-17-16,-1 0 15,-35 17-15,35-34 16,18-19-16,0 1 16,0 0-16,36-1 0,17-17 15,-18 0 1,18 0-16,-36 0 0</inkml:trace>
  <inkml:trace contextRef="#ctx0" brushRef="#br0" timeOffset="100310.713">13194 4886 0,'0'-18'0,"0"1"31,0-1 1,18 18-1,-1 0-16,1 0 1,-1 0-16,1 0 0,0 0 0,-1 0 16,1 0-16,0 0 0,-1 0 15,19 18 1,-19-1-16,1 1 16,-1 0-16,-17 17 15,0-17-15,0-1 16,0 1-16,-17 17 15,17-17-15,-18-1 0,18 1 16,-17 0-16,17-1 16,0 1-16,-18-18 15,0 0 1,1 0 0,-1 0-16,0 18 15,1-18 1,-1 17-16,0-17 15,1 18-15,-1-18 16,36 0 15,-1-18-15,1 18 0,0 0-1,-1 0-15,1 0 16,17 0-16,-17 0 15,17 18 1,-17-18-16,-1 17 0,-17 1 16,18 0-16,0-1 0,-1 1 15,1 0-15,17 17 16,-35-17-16,18-1 16,0 1-16,-18 0 0,0-1 31,-18 1-16,-17-18 1,17 17-16,0-17 0,1 0 0,-19 0 16,1 18-1,18-18-15,-19-18 16,19 18-16,-1 0 16</inkml:trace>
  <inkml:trace contextRef="#ctx0" brushRef="#br0" timeOffset="102573.879">12912 5239 0,'0'-18'15,"17"18"17,-17 18-17,18-18-15,-18 17 16,18 1 0,-1 0-16,-17-1 0,18 19 15,0-19-15,-1 1 16</inkml:trace>
  <inkml:trace contextRef="#ctx0" brushRef="#br0" timeOffset="106616.291">4004 6156 0,'0'-18'0,"18"36"31,70-18-15,-35 0-16,0 0 15,35 0-15,88-18 16,-88 1-16,89 17 15,-89 0-15,-17 0 16,-1 0-16,36 0 16</inkml:trace>
  <inkml:trace contextRef="#ctx0" brushRef="#br0" timeOffset="120720.075">6456 6174 0,'17'0'47,"1"0"-31,0 0 15,-18-18 0,0 0 16,-18 18-31,36 0 78,-1 0-79,1 0 1,0 0-1,-1 0-15,1 0 0,17 0 16,1 0-16,16-17 16,-34 17-1,17 0-15,18 0 16,-35 0-16,0 0 0,34 0 16,-34 0-16,35 0 15,-35 0-15,35 0 16,-18 0-1,-18 0-15,36 0 16,-35 17-16,17-17 16,-17 0-16,17 0 0,36 0 15,-18 0-15,35 0 16,-53 0-16,71 0 16,-71 0-16,89 0 15,-71 0-15,70 0 16,-52 0-16,70 0 15,-71 0-15,54 0 16,-36 0 0,53 0-16,-70 0 0,87 0 15,-87 18 1,105-18-16,-105 0 16,105 18-16,-87-18 15,69 17 1,-70-17-16,107 0 0,-107 0 15,106 0 1,-88 0-16,-18 18 16,18-18-16,-1 0 0,89 0 15,-88 0-15,88 0 16,-88-18-16,106 18 16,-106 0-16,88 0 15,-106-17-15,18 17 16,88 0-16,-88 0 15,-18 0-15,106 0 16,0-18 0,-106 18-16,88 0 15,-87 0-15,87 0 16,-88 0-16,0 0 0,1 0 16,87 0-16,-88 0 15,89 0 1,-89 0-16,88 0 15,-88 0-15,106 0 16,-105 0-16,105 0 16,-106-18-16,123 18 15,-122 0-15,122-17 16,-105 17-16,106 0 16,-106-18-16,-1 18 15,107 0-15,-18 0 16,-88-18-16,0 18 15,88 0-15,-88 0 16,-18 0-16,124 0 16,-18 0-1,-106 0-15,18 18 0,-18-18 16,88 0-16,-70 0 16,-18 0-16,0 18 0,1-18 15,105 0 1,0 0-16,-18 0 15,-88 0-15,106 0 16,-106 0-16,1 0 16,105 0-1,-88 0-15,-18-18 0,106 18 16,-106 0-16,106 0 16,-106 0-16,89 0 15,-89 0-15,88 0 16,-88 0-16,89 0 15,-89 0-15,88 0 16,-88-18 0,54 18-16,-72 0 15,54 18-15,-71-18 16,35 0-16,-53 18 16,18-18-16,-18 0 0,-17 17 15,35-17-15,-36 18 16</inkml:trace>
  <inkml:trace contextRef="#ctx0" brushRef="#br0" timeOffset="121537.563">24289 6103 0,'17'0'31,"72"0"-15,-19 0-16,124 18 16,-70-18-16,158 17 15,-106-17 1,177 18-16,-159-18 15,212 18-15,-212-1 16,17 1-16,160 0 16,-195-18-16,124 35 15,-176-35-15,52 17 16,-123 1-16,-18 0 16</inkml:trace>
  <inkml:trace contextRef="#ctx0" brushRef="#br0" timeOffset="131686.42">4322 7638 0,'0'-18'0,"-18"0"16,0 1-1,-17-19-15,17 36 16,1 0-16,-54 18 16,36 0-16,-18 35 15,18-18-15,17 0 16,0 0-16,18 1 0,0-1 15,0 36-15,18-36 16,35 35-16,-35-52 16,17 0-16,0-18 0,0 0 15,1 0-15,-1-18 0,-17 0 16,35-34 0,-53 34-16,17-17 15,-17-1-15,0 1 0,-17-36 16,-1 36-16,0-18 15,18 36-15,-17 17 16,17 17-16,17 54 16,1-36-1,35 36-15,-36-36 16,19 0-16,-1-17 0,36 17 16,-36-35-16,18 0 15</inkml:trace>
  <inkml:trace contextRef="#ctx0" brushRef="#br0" timeOffset="133483.575">4604 7232 0,'-18'-18'16,"0"1"0,18-1-1,18 0 1,0 1-16,17-1 0,0-17 16,1 35-1,17 0-15,-36 0 16,36 17-16,-18 1 15,1 17-15,-19-17 16,19 17-16,-36-17 16,0 0-16,0-1 0,0 19 15,0-19 1,-18 18-16,18-17 16,0 0-16,0-1 15,35 36 1,-17-35-16,17 17 0,-17-17 15,35 35-15,-18-36 16,-17 19-16,17-19 0,-35 1 16,17 35-16,-17-36 15,0 1-15,-17 0 0,-36-1 16,35-17-16,-52 18 16,34-18-1,-52 0-15,53 0 16,-36 0-16,54 0 15,-18 0-15,17 0 16,0 0-16</inkml:trace>
  <inkml:trace contextRef="#ctx0" brushRef="#br0" timeOffset="135479.709">5874 7497 0,'17'0'31,"36"0"-31,-17 0 16,17 0-16,-36 0 15,18 0-15,18 0 16,-17 0-1,-19 0-15,19 17 16</inkml:trace>
  <inkml:trace contextRef="#ctx0" brushRef="#br0" timeOffset="135624.101">6033 7691 0,'52'0'15,"-104"0"-15,140-18 0,-53 18 16,18-18-16,-18 18 16,-17 0-1</inkml:trace>
  <inkml:trace contextRef="#ctx0" brushRef="#br0" timeOffset="141907.715">6985 7408 0,'0'-17'0,"18"-1"16,-1 18-16,19 35 16,-19-17-16,1 17 15,-1 18-15,-17 0 0,18 0 0,0 35 16,-18-35-1,0-35-15,0 17 16,0-17-16,-18-36 16,18-17-16,0-36 15,0 18-15,0 0 16,0 18-16,0-18 0,35 0 16,-17 36-1,17-1-15,-17 36 16,17 17-16,-35 0 15,18 36-15,0-36 16,-18 36 0,0-36-16,17-18 0,-17 19 15,0-19-15,18 1 16,-1-18-16</inkml:trace>
  <inkml:trace contextRef="#ctx0" brushRef="#br0" timeOffset="142325.356">7620 7673 0,'0'0'16,"35"88"-16,-17-35 0,-18 18 15,35 52-15,-35-52 16,18 17-16,-18-35 15,17-18-15,-17-17 16,-35-36 0,18-17-16,-1-1 15,-17-69-15,17 34 16,-17-123-16,35 88 16,17-35-1,19 88-15,-1 18 0,53 17 16,-35 18-16,35 36 15,-52-1-15,16 18 16,-34-18-16,-18 0 16,0 1-16,0-19 0,-53 36 15,18-35-15,-36-1 16,36-17-16,-18 0 16,35 0-1,36-35-15,17 17 16</inkml:trace>
  <inkml:trace contextRef="#ctx0" brushRef="#br0" timeOffset="142496.417">8220 7708 0,'17'0'16,"1"-17"15,-18-1-15</inkml:trace>
  <inkml:trace contextRef="#ctx0" brushRef="#br0" timeOffset="143136.732">8678 7549 0,'0'0'15,"0"106"-15,-17-35 0,17-54 16,0 1-16,-18 0 15,18-36-15,-18 0 16,18-52 0,0 17-16,0 18 0,0-18 15,18 18-15,17-18 16,-17 53-16,17-18 16,1 36-16,-19 17 15,18 35-15,-17-17 16,0-17-16,-18-19 0,17 19 15,-17-19-15,0 1 16,0-36 0,0-17-16,18 0 15,-18 17-15,18-17 16,-1-36-16,1 54 16,17-1-16,-17 36 15,-18 17 1,0 0-16,0 36 15,17-36-15,-17 0 16,0-17-16,36 35 16,-19-53-16,19 0 15,-19 0-15</inkml:trace>
  <inkml:trace contextRef="#ctx0" brushRef="#br0" timeOffset="143464.703">9208 7532 0,'0'17'16,"0"1"-16,0 35 16,0-35-16,0 17 0,35 0 15,-18-17-15,19-1 16,-1-17 0,0-17-16,-17-1 15,0-17-15,-1 0 16,-17-18-16,0 35 15,0 0-15,0 1 16,-17 17-16,17 17 16,17 36-16,-17-17 15,18 34-15,-1-35 16,1-17-16,-18 0 16,18-1-16,-1 1 0,1-18 15,0 0-15,-1 0 16,-17-18-1</inkml:trace>
  <inkml:trace contextRef="#ctx0" brushRef="#br0" timeOffset="143782.588">9631 6914 0,'0'0'16,"17"36"-16,-17-1 15,36 88 1,-19-52-16,-17 17 0,18 89 15,0-107-15,-18 1 16,35 52-16,-35-70 16,18 0-1,-1-18-15,1-35 16,0-17-16</inkml:trace>
  <inkml:trace contextRef="#ctx0" brushRef="#br0" timeOffset="143948.738">9895 7532 0,'0'0'15,"53"17"-15,-17-17 0,34 0 16,-52-17-16,52-1 16,-52 18-16,0-17 15,-18-1 1,0 0-16</inkml:trace>
  <inkml:trace contextRef="#ctx0" brushRef="#br0" timeOffset="144138.197">10019 7214 0,'0'0'15,"18"89"-15,-18-37 0,17-16 0,1 70 16,-18-71-16,35 53 15,-35-53 1,35 36-16,-35-54 16,18 1-16,0 0 15</inkml:trace>
  <inkml:trace contextRef="#ctx0" brushRef="#br0" timeOffset="144244.102">10231 7726 0,'0'0'15,"35"35"-15,-18-17 0,19-1 16,-19-17-16,1 18 16</inkml:trace>
  <inkml:trace contextRef="#ctx0" brushRef="#br0" timeOffset="144366.295">10301 7549 0,'0'0'0,"-18"-17"0,18-1 15,0 1-15,0-1 16,18 18-16,0 0 16</inkml:trace>
  <inkml:trace contextRef="#ctx0" brushRef="#br0" timeOffset="144749.399">10513 8114 0,'0'88'15,"0"-176"-15,0 211 16,0-87-16,-18-54 31,18-53-31,0 36 16,-17-88-1,17 70-15,0-106 16,17 88-16,1-17 16,-1 71-16,19-1 15,-1 18-15,-17 0 0,52 53 16,-52-18-16,-1 0 16,1-17-16,-18 17 0,0 1 15,-18-19-15,1 1 0,-36 17 16,35-35-16,-52 0 15,52 0-15,-17-53 16,17 36-16,18-72 16</inkml:trace>
  <inkml:trace contextRef="#ctx0" brushRef="#br0" timeOffset="144961.043">10848 7073 0,'0'71'0,"0"-142"0,0 177 16,0-18-1,18-35-15,-18 0 0,0 71 16,17-54-16,1 36 16,-1-53-16,36 0 15,-35-36-15,17 1 16,-17-36-1</inkml:trace>
  <inkml:trace contextRef="#ctx0" brushRef="#br0" timeOffset="145334.485">11077 7673 0,'0'0'31,"0"-35"-31,18 35 16,0 17 0,-18 1-16,17 0 15,1-1-15,17 18 16,-17-17-16,-1-18 15,1 18 1,-18-1-16,18 1 16,-1 0-16,1 35 15,-18-18 1,18 0-16,-18 18 0,17 18 16,-17-36-16,0 35 15,-17-52-15,-19 17 16,19-17-16,-36 0 15,17-18-15,1-18 16,18-17-16,17-18 16,17 0-1,54-71-15,-36 72 16,71-37-16,-53 54 16,35-18-1,-70 35-15,17 1 0,-53 17 31</inkml:trace>
  <inkml:trace contextRef="#ctx0" brushRef="#br0" timeOffset="145779.436">11924 7038 0,'18'-35'0,"-36"70"0,36-88 16,-1 35-16,-17 1 15,-17 17-15,17 53 16,-18 0-16,0 88 15,18-53-15,0-18 0,0 19 16,0-19-16,18-17 0,35 53 16,-36-53-1,72 0-15,-36-53 16,-18 17-16</inkml:trace>
  <inkml:trace contextRef="#ctx0" brushRef="#br0" timeOffset="146089.761">12383 7514 0,'-71'0'16,"36"18"-16,-18-1 0,17 1 15,-16 17-15,34-17 16,36 35 0,-18-35-16,70-1 15,-35-17-15,1 0 0,-1 0 16,0 0-16,1-17 0,16-19 15,-34 19-15,0-1 16,-1 0-16,-17 1 0,0-1 16,-17 18-1,17 18 1,0 17-16,0-17 16,17-1-16,1 1 15,35 0-15,-18-18 0,-17 0 16,17 0-16,0 0 15,-17-18-15</inkml:trace>
  <inkml:trace contextRef="#ctx0" brushRef="#br0" timeOffset="146456.832">12682 7056 0,'36'-36'15,"-1"36"-15,-17 0 16,-1 0-16,1 0 0,17 0 16,-17 18-16,-18 0 15,17 34-15,-17-16 16,-17 17-16,17-18 16,17 53-16,-17-53 15,36 36 1,-19-53-16,36 35 15,-35-36-15,17 36 16,-17-35-16,-18-1 16,0 1-16,-53 0 15,35-18-15,-52 17 16,34-17-16,1 0 16,0 0-16,17 0 0,1 0 15,52 18 1,-18-18-1</inkml:trace>
  <inkml:trace contextRef="#ctx0" brushRef="#br0" timeOffset="146617.282">13388 7673 0,'0'0'15,"-18"53"-15,1-36 16,-36 36-16,17-35 15,-16 17-15,34-17 16,-17 0 0,17-1-16</inkml:trace>
  <inkml:trace contextRef="#ctx0" brushRef="#br0" timeOffset="147257.786">14041 7479 0,'0'0'15,"-18"-35"-15,0 17 0,-35 0 16,18 18-16,-53 18 15,35 0-15,-35 52 16,53-17-16,17 0 16,0-18-16,1 18 0,17-18 15,53 18 1,-18-35-16,18 0 0,53-18 16,-54-36-16,19 19 15,35-71 1,-71 35-16,18-53 0,-53 53 15,0 0-15,0-18 0,-53-52 16,18 52-16,-36-34 16,36 69-1,-18 1-15,35 35 16,1 18-16,-1 17 0,18 0 16,0 89-1,18-54-15,17-17 0,36 88 16,-36-88-16,106 88 15,-88-105 1,18-1-16,-36-18 16,0-17-16,-17 0 15</inkml:trace>
  <inkml:trace contextRef="#ctx0" brushRef="#br0" timeOffset="147858.389">14411 7179 0,'0'-35'0,"0"70"0,18-88 15,-1 35-15,19 1 16,16-1-16,-16 18 16,-1 0-16,0 0 15,1 18-15,-36-1 16,-18 19-16,-17-1 16,17-17-16,-17 35 15,17-18-15,36 18 16,17-36-1,53 36-15,-53-17 16,54-1-16,-54-17 16,18-1-16,-53 1 15,-35-1 1,-1-17-16,1 18 16,-18-18-16,18 0 0,-53 18 15,52-18-15,19 0 16,34 0-1,36 0 1,-17-18-16</inkml:trace>
  <inkml:trace contextRef="#ctx0" brushRef="#br0" timeOffset="148131.632">14746 6791 0,'0'0'16,"18"-18"-16,17 18 0,0 0 0,54 18 15,-37 17 1,19 18-16,52 88 16,-70-70-16,0 17 15,-17-17-15,-1 17 0,-18 53 16,-17-71-16,-17 36 15,-18-53-15,-54 18 16,36-36-16,-70 36 16,70-36-16,-17-17 15</inkml:trace>
  <inkml:trace contextRef="#ctx0" brushRef="#br0" timeOffset="149179.341">12700 8290 0,'18'71'16,"-18"-36"-16,0 0 16,0 18-16,17-17 15,-17 17-15,18-18 0,0 53 16,-18-53-16,17 18 16,1-53-16,-18 18 0</inkml:trace>
  <inkml:trace contextRef="#ctx0" brushRef="#br0" timeOffset="149466.011">12383 8520 0,'0'0'16,"0"-18"-16,17 0 15,36-17 1,-18 17-16,18-52 15,-35 35-15,35-18 16,-36 35-16,-17-17 16,18 17-16,0 18 15,-1 18 1,-17-1 0,18 1-16,0 0 15,35 35-15,-1-36 16,19 36-16,-18-35 15,0-18-15</inkml:trace>
  <inkml:trace contextRef="#ctx0" brushRef="#br0" timeOffset="149726.469">14129 8378 0,'0'53'0,"0"-106"0,17 177 16,-17-89-16,18 71 16,-18-71-16,18 18 15,-18-17-15,0-1 16,17 0-16,1 0 15,-18-17-15</inkml:trace>
  <inkml:trace contextRef="#ctx0" brushRef="#br0" timeOffset="149999.881">13882 8590 0,'17'-35'0,"-34"70"0,34-88 16,-17 36-16,18-1 15,-18-17-15,18 17 0,-1-17 0,1 17 16,35-35-16,-35 36 16,17 17-1,-18 0-15,19 17 16,-19 18-16,19 1 15,-19-1-15,19-17 16,-1 17-16,-17 0 16,-18-17-1</inkml:trace>
  <inkml:trace contextRef="#ctx0" brushRef="#br0" timeOffset="151644.838">19932 7444 0,'18'0'16,"70"-18"-1,-18 0-15,1 18 0,70-35 16,-88 35-16,53 0 16,-71 0-16,-17 0 15</inkml:trace>
  <inkml:trace contextRef="#ctx0" brushRef="#br0" timeOffset="151796.194">19950 7620 0,'0'0'0,"53"35"0,-18-35 16,88 0-16,-70 0 15,88-17-15,-88-1 16,-18 0-16,1 1 16,-36-1-16</inkml:trace>
  <inkml:trace contextRef="#ctx0" brushRef="#br0" timeOffset="152017.886">20073 7056 0,'0'0'16,"18"88"-16,-1-18 0,-17 1 15,18 105-15,-18-70 16,0-18-16,0-17 0,0-1 15,18-17-15,-1-17 16,1-1-16,0-17 16,-1-36-16,1-17 15,-1-54-15</inkml:trace>
  <inkml:trace contextRef="#ctx0" brushRef="#br0" timeOffset="152179.69">20267 7126 0,'0'0'0,"18"18"16,17 88-16,-17-53 16,-18 17-16,35 71 15,-17 36 1,17-107-16,-18 1 0,54 17 16,0-18-1</inkml:trace>
  <inkml:trace contextRef="#ctx0" brushRef="#br0" timeOffset="152613.231">21361 7479 0,'0'0'16,"-36"-18"-16,1 1 0,18 17 16,-19 0-16,1 17 0,0 36 15,17-18 1,-17 54-16,35-54 16,17-17-16,1 17 0,0-18 15,-1 1-15,19 0 0,-1-1 16,18-17-1,-18 0-15,0-35 16,-17 17-16,0-34 16,-18 34-16,17-35 15,-17 35-15,0 1 16,0 34 0,18 19-1,-18-1-15,18 0 0,34 0 16,-16-17-16,-19 0 15,19-1-15,-19-17 0,36 0 16,-35-17 0</inkml:trace>
  <inkml:trace contextRef="#ctx0" brushRef="#br0" timeOffset="152986.73">21661 7108 0,'0'-35'16,"0"70"-16,17-87 0,1 52 15,-1-18-15,36 0 0,36 1 16,-54 17-16,18 17 16,-36 19-16,-17 34 15,-17-17-15,-1 18 16,18-36-16,0 35 15,0-52-15,18 17 16,-1-17-16,19 0 16,-1 17-16,18-17 0,-18-1 15,0-17-15,1 35 0,-19-17 16,-17 0-16,0 17 16,-17-17-16,-19-1 0,-34 1 15,35-18 1,-54 18-16,37-18 15,-19 0-15,36 0 16,17 0-16</inkml:trace>
  <inkml:trace contextRef="#ctx0" brushRef="#br0" timeOffset="153274.261">22684 7461 0,'17'0'0,"1"0"15,52 18-15,-17-18 16,71 0-1,-71 0-15,53-18 16,-71 1-16,35-19 16,-70 19-16,18-1 15,-18 0-15,0 1 0,-18-18 16</inkml:trace>
  <inkml:trace contextRef="#ctx0" brushRef="#br0" timeOffset="153402.722">23195 7267 0,'0'0'0,"-17"0"0,17-17 15,-36 34-15,19 1 16,-1 0-16,-35 70 15,18-53-15,-18 71 16,18-53-16,17-18 0,18 18 16,-18-18-1,18-17-15</inkml:trace>
  <inkml:trace contextRef="#ctx0" brushRef="#br0" timeOffset="153564.329">22860 7285 0,'0'0'0,"18"35"0,-1 53 15,-17-35-15,53 35 16,-18-35-16,18 18 16,-17-53-16,17 17 15,-36-35-15</inkml:trace>
  <inkml:trace contextRef="#ctx0" brushRef="#br0" timeOffset="153730.78">23530 7391 0,'0'0'0,"88"-18"0,-52 18 15,-19 0-15</inkml:trace>
  <inkml:trace contextRef="#ctx0" brushRef="#br0" timeOffset="153854.326">23636 7585 0,'88'0'0,"-176"0"0,212-18 15,-71 18 1,-36 0-16</inkml:trace>
  <inkml:trace contextRef="#ctx0" brushRef="#br0" timeOffset="154598.771">24553 7585 0,'18'-53'16,"-36"106"-16,36-141 0,-36 52 16,1 19-16,-19-1 0,-16 36 15,16-18-15,1 35 16,0 0-16,17 0 0,-35 36 15,53-36-15,0 36 16,18-54 0,35 19-16,-18-36 15,71 0-15,-53-18 16,-18 0-16,0-17 0,36-35 16,-54 17-16,1-53 15,-18 53 1,0-88-16,-18 88 15,1-18-15,-1 18 0,1 1 16,-1 16-16,0 1 16,1 35-16,17 53 15,-18-18-15,36 89 16,-1-54-16,1 1 16,17-1-16,0-17 0,71 53 15,-53-53-15,35 0 16,-35-35-16,18-1 15,-36-17 1</inkml:trace>
  <inkml:trace contextRef="#ctx0" brushRef="#br0" timeOffset="154976.839">24959 7073 0,'53'-17'16,"-106"34"-16,141-34 0,-52 17 16,16-18-16,19 18 0,70 18 15,-88-18-15,-18 35 16,-35 0-16,-17 36 16,-1-36-16,0-17 15,-35 52-15,36-52 16,17 35-1,0-18-15,35 18 16,36 0-16,-36-36 16,0 19-16,0-19 0,1 1 15,-19 17-15,-17-17 16,-53 0 0,18-1-16,-71 1 15,53-18-15,1 0 16,-1 17-16,0-17 15,0 0-15,18 18 0,17-18 16</inkml:trace>
  <inkml:trace contextRef="#ctx0" brushRef="#br0" timeOffset="155109.145">25894 7902 0,'0'0'16,"-18"-35"-16,-17 35 0</inkml:trace>
  <inkml:trace contextRef="#ctx0" brushRef="#br0" timeOffset="161890.245">27093 3687 0,'0'0'16,"18"17"15,0 18-31,35 1 16,-1-1-16,1-17 16,106 17-1,-71-17-15,18-18 0,141 0 16,-123 0-16,158-18 15,-18 0 1,-140 1-16,17-36 16,-106 35-16,-35-17 15,-35 17-15</inkml:trace>
  <inkml:trace contextRef="#ctx0" brushRef="#br0" timeOffset="166260.64">3845 8343 0,'0'0'0,"18"18"0,17-1 15,0 1-15,18 17 0,71-17 16,-18-18-16,88 0 16,-71-18-16,107-17 15,-125 0 1,125-18-16,-125 0 15,37-18 1,-72 36-16,-17-18 16,-35 36-16,-36 17 15,-17 0-15</inkml:trace>
  <inkml:trace contextRef="#ctx0" brushRef="#br0" timeOffset="175942.698">2240 5627 0,'18'0'47,"-1"0"-47,19 0 16,-1 0-16,53 0 15,-35 0-15,53-18 16,-53 18-16,35-17 16,-53 17-16,18 0 15,-35-18-15,0 18 16</inkml:trace>
  <inkml:trace contextRef="#ctx0" brushRef="#br0" timeOffset="176264.264">2663 5345 0,'-17'0'0,"34"0"16,1 0-1,17 35 1,1-35-16,34 35 16,-17-17-16,35 17 15,-52-17-15,52 17 16,-53-35-16,0 18 16,-17-1-16,0-17 0,-1 18 15,-17 0-15,18-1 16,-36 18-16,-17-17 15,-18 17 1,18 1-16,0-19 0,-1 1 0,-17 17 16,36-17-16,-1 17 15,-17-17-15</inkml:trace>
  <inkml:trace contextRef="#ctx0" brushRef="#br0" timeOffset="193526.404">4516 9984 0,'17'-18'15,"-17"0"-15,-17-35 16,17 36-16,-18-1 16,0 1-16,-35-1 15,0 18-15,18 18 16,0 17-16,-18 0 0,18 18 16,17 0-16,-17 35 15,35-35-15,0 35 16,35-53-16,18 1 15,0-19-15,35 1 16,-35-36-16,0-17 16,17-18-1,-34 18-15,-19 0 0,-17-18 0,0-18 16,-35 1 0,17 34-16,-17 19 15,18 17-15,-1 0 16,18 17-16,-18 19 0,36 34 15,0-35-15,52 54 16,-35-72-16,54 36 16,-36-35-16,-18-1 15,0 1-15,-17-18 16,-1 0-16</inkml:trace>
  <inkml:trace contextRef="#ctx0" brushRef="#br0" timeOffset="193988.769">4992 9525 0,'0'-18'15,"0"36"-15,0-53 0,17 35 16,1-18-16,17 0 16,18 1-1,-35 17-15,0 0 0,17 35 16,-35 0 0,0 1-16,-18-1 15,-52 88-15,52-34 16,18-19-1,18-35-15,70 18 16,-35-35-16,0 0 16,53 35-1,-71-36-15,18 1 16,-53-1-16,0 1 0,-71 17 16,18-17-16,-70 17 15,52-35-15,-17 18 16,-35-18-16,87 18 15,-17-18-15,71 0 16</inkml:trace>
  <inkml:trace contextRef="#ctx0" brushRef="#br0" timeOffset="195395.958">6703 9349 0,'0'17'31,"-35"71"-31,17-35 16,0 18-16,-17-1 0,17 1 16,-35 17-16,-17 53 15,35-70-15,-1-1 16,-17 54-16,18-36 15,17-53-15,1 1 16,17-19-16,0 1 0,-18 0 16,36-36-1,-1 0-15</inkml:trace>
  <inkml:trace contextRef="#ctx0" brushRef="#br0" timeOffset="195640.764">6879 9878 0,'35'-18'16,"-70"36"-16,88-36 0,18 1 15,-36 17-15,53-18 16,-53 0-16,18 18 16,-35 0-16,0 0 15,-18 18-15</inkml:trace>
  <inkml:trace contextRef="#ctx0" brushRef="#br0" timeOffset="195780.174">6914 10107 0,'0'0'0,"36"0"0,34 18 16,-17-18 0,53-36-16,-53 36 15,-18-17-15,18 17 16,-35 0-16</inkml:trace>
  <inkml:trace contextRef="#ctx0" brushRef="#br0" timeOffset="198526.705">8643 9684 0,'0'-18'15,"0"0"1,0 1 0,-18 17-16,1 0 15,-1 0-15,-35 17 16,36-17-16,-54 53 16,53-35-16,-35 70 15,53-52-15,-17 52 16,17-35-1,35 17-15,36 1 16,-36-36-16,53-17 16,-35-1-16,35-34 15,-52 17-15,34-53 16,-35 35-16,-17-52 16,-18 34-16,-18-52 15,1 53 1,-19-36-16,19 36 15,-36-18-15,18 53 16,-1-18-16,19 18 16,-1 18-1,18 0-15,18-1 0,-1-17 16,1 18-16</inkml:trace>
  <inkml:trace contextRef="#ctx0" brushRef="#br0" timeOffset="198693.892">9119 9966 0,'0'-18'32,"0"1"-17,18 17 1</inkml:trace>
  <inkml:trace contextRef="#ctx0" brushRef="#br0" timeOffset="199205.239">9507 9737 0,'0'-36'0,"0"72"15,-17-89-15,-1 17 16,0 36-16,1-17 0,-1 17 16,1 0-16,-19 17 15,19 1 1,17 17 0,0-17-16,0 0 0,17 17 0,1-17 15,17 52 1,-17-52-16,-1 17 0,36 36 15,-35-36-15,-18-17 16,18 17-16,-1-18 16,-17 19-16,0-1 15,-17-35-15,-19 35 16,1-35-16,-18 18 16,18-18-16,-36-18 15,54 18-15,-19-35 16,36 17-16,18-35 15,17 18-15,36-35 16,-18 34-16,35-52 16,-53 35-16,36-35 15,-54 53-15,1-1 16,-36 19-16,-34-18 16,16 35-1,-70 0-15,71 17 16,-71 54-16</inkml:trace>
  <inkml:trace contextRef="#ctx0" brushRef="#br0" timeOffset="200088.335">8132 9895 0,'-18'0'16,"36"0"15,70 0-31,-18 0 16,107 0-16,-71 0 15,158 0 1,18-17-16,-158 17 16,87-18-16,-140 18 15,35 0-15,-89 0 16,1 0-16,-36 18 16,-52-18-16,17 17 15,0-17-15,-70 18 16,70 0-16,-71-18 15</inkml:trace>
  <inkml:trace contextRef="#ctx0" brushRef="#br0" timeOffset="200356.088">8237 10107 0,'0'0'16,"36"0"-1,69-18-15,1 18 16,124 0-16,-107 0 16,1 0-16,-1 0 0,124-17 15,-141 17 1,53 0-16,-107 0 15,-16 17-15,-54 1 16</inkml:trace>
  <inkml:trace contextRef="#ctx0" brushRef="#br0" timeOffset="200872.962">10566 9331 0,'0'18'16,"0"17"-16,17 88 16,-17-52-16,18 17 0,0 71 15,-18-71 1,17 71-16,1-106 15,-18 35-15,18-53 16,-1-17-16,1-18 16,-1 0-16</inkml:trace>
  <inkml:trace contextRef="#ctx0" brushRef="#br0" timeOffset="201084.308">10989 9790 0,'0'0'15,"-18"0"-15,-52 17 16,35-17-16,-18 18 0,0 0 16,17-1-16,-34 1 15,52-1-15,18 19 16,0-19-16,53 19 16,0-19-16,53 19 15,-53-19-15,53 1 16,-71-18-16,0 17 15</inkml:trace>
  <inkml:trace contextRef="#ctx0" brushRef="#br0" timeOffset="201396.228">11095 10054 0,'18'0'0,"17"18"16,18-36-1,-18 18-15,0 0 16,-17-17-16,35-1 16,-53 0-16,17 1 0,-17-19 15,-17 19-15,-18-19 16,-1 19-16,1 17 16,0 0-16,-1 0 15,-16 35-15,34-17 16,18 17-16,0-17 0,18 35 15,17-18-15,0-18 16,18 1-16,0 0 0,35-18 16,-35 0-16,0 0 15,-18 0 1</inkml:trace>
  <inkml:trace contextRef="#ctx0" brushRef="#br0" timeOffset="202052.258">11536 10054 0,'17'0'15,"1"0"-15,17 0 16,-17 0-16,17 0 0,18-17 16,-17-1-16,-1-17 15,-35 17-15,0 0 16,0 1-16,-53-1 15,35 0-15,-52 18 16,34 0-16,-17 36 16,36-19-16,17 19 15,0-1 1,17 18-16,19-36 16,34 36-16,-17-35 15,35-18-15,-52 0 16,-1 0-1,18-35-15,-35-1 16,-18 19-16,-18-1 16,18 1-16,0 34 31,18 71-15,-1-35-16,1 0 0,17 71 15,-17-71-15,17 35 16,-17-53-16,-1 0 15,-17-17-15,-17-36 16,-1-17-16,-35-35 16,35 17-16,-17-53 15,18 35 1,17-70-16,17 71 16,36-54-1,-18 89-15,18 17 0,0 1 0,0 34 16,35 36-1,-70-18-15,0 1 0,-1 17 16,-34 17-16,-19-35 16,-34 18-1,34-35-15,-16-18 0,-19 18 16,53-18-16,1-18 16,34 0-16</inkml:trace>
  <inkml:trace contextRef="#ctx0" brushRef="#br0" timeOffset="202190.918">12541 10142 0,'0'0'16,"88"-17"-16,-52 17 0,-1-18 0,0 18 16,-35 18-1</inkml:trace>
  <inkml:trace contextRef="#ctx0" brushRef="#br0" timeOffset="202773.776">13106 10019 0,'17'0'16,"1"35"-1,-18 0-15,35 71 0,-17-35 16,0-18-16,-1 17 16,18 54-16,-17-54 15,0-34 1,-18-36-1,-18-53 1,0 0-16,-17-53 16,18 35-16,17-17 0,0 18 15,0-19-15,35-105 16,-18 124-16,72 17 16,-54 35-16,0 36 0,18 17 15,-35 18 1,-18 0-16,0 0 0,-36 70 15,19-87-15,-36 52 16,35-70-16,1-1 16,-1-17-16,18-17 15,35-19 1</inkml:trace>
  <inkml:trace contextRef="#ctx0" brushRef="#br0" timeOffset="203181.631">13653 10072 0,'0'0'16,"-18"17"-16,0 1 16,1 0-16,-1-18 15,18-18 1,35 0 0,-17 1-1,17-18-15,-17 17 0,17 0 16,-17 18-1,-1-17-15,1 17 16,0 0 0,-18 17-1,17 1-15,1 17 16,0-17-16,-1 35 16,1-18-16,-1-17 15,1-1-15,0 1 0,17 0 16,-17-18-16,17-18 15,-35 0 1,18-35-16,-18 18 16,-36-18-16,19 36 15,-36-19-15,17 36 16,-16 0-16,52 18 16,17 0-1</inkml:trace>
  <inkml:trace contextRef="#ctx0" brushRef="#br0" timeOffset="203570.862">14164 9349 0,'0'0'0,"0"35"16,35 53-1,-17-17-15,0-1 16,-1 1-16,1-1 16,17 71-16,-17-70 15,-1 17-15,1-53 16,0-17-16,-1 0 16,1-36-16,17 0 15,36-17 1,-36 18-16,36 17 15,-36 17-15,18 18 16,-36 1-16,-17 17 16,-17-36-16,-36 36 15,18-53-15,-36 35 16,18-35-16,-17 0 16,52-17-16,-35-1 15,53 1-15,-18-1 16</inkml:trace>
  <inkml:trace contextRef="#ctx0" brushRef="#br0" timeOffset="204009.183">13582 10054 0,'0'0'0,"18"0"31,-1 53-31,1-35 16,-18 17-16,18 0 0,-1-17 16,-17 17-16,18 0 15,-18 1-15</inkml:trace>
  <inkml:trace contextRef="#ctx0" brushRef="#br1" timeOffset="210728.122">2611 9878 0,'-18'0'15,"36"0"-15,-18 17 16,52 1 0,1-18-16,53 0 15,-53 0-15,71 0 16,-71 0-16,52 0 15,-69 0-15,-19-18 16</inkml:trace>
  <inkml:trace contextRef="#ctx0" brushRef="#br1" timeOffset="210967.126">2963 9666 0,'0'0'0,"18"0"15,53 18 1,-19-18-16,1 0 16,71 35-16,-71-17 15,-18 17-15,36 36 16,-54-36-16,-17 35 16,-17-34-16,-19 17 15,-17-36-15,-35 36 16,18-18-16,-36 18 15</inkml:trace>
  <inkml:trace contextRef="#ctx0" brushRef="#br1" timeOffset="214437.313">7743 11289 0,'18'0'0,"17"0"16,1-18-16,-1 1 15,18 17-15,0-18 0,35-17 16,-35 17-16,0 0 16,-36 18-16,-17-17 15</inkml:trace>
  <inkml:trace contextRef="#ctx0" brushRef="#br1" timeOffset="214692.678">7832 11307 0,'-18'52'16,"18"-34"-16,0 17 16,18-17-16,-1 0 0,1-1 15,0 1-15,17 0 0,35 17 16,-34-18-16,-1 19 15,0-1-15,1 0 0,-1 54 16,-18-54-16,-17 53 16,-17-70-16,-18 35 15,-1-53-15,-52 17 16,35-17-16,-35 0 16,53 0-16,-18-35 15,35 35 1</inkml:trace>
  <inkml:trace contextRef="#ctx0" brushRef="#br1" timeOffset="-214503.386">8520 11518 0,'-36'53'15,"72"-106"-15,-72 159 0,19-53 16,17 0-16,0 53 15,35 0 1,0-71-16,1-18 0,69 1 16,-52-36-16,71-34 15,-71 16-15,17-70 16,-52 54-16,-18-1 16,0-18-16,-18 18 15,-70-53-15,35 71 16,-70 0-16,70 35 15,-35 0-15,52 35 16,1 0-16,35 1 16</inkml:trace>
  <inkml:trace contextRef="#ctx0" brushRef="#br1" timeOffset="-213090.967">10319 11483 0,'-18'35'16,"18"-17"-16,0 35 0,18 35 16,-1-35-16,19 35 15,-19-53-15,19-17 16,34 17-16,-35-17 15,36-36-15,-36 1 16,18-36 0,-35 17-16,17-52 15,-35 53-15,0-36 16,0 18-16,-18 1 16,18 34-16,-35 0 15,18 36 1,-1 35-16,18-18 15,18 36-15,-18-36 16,35 18-16,0-18 16,0 18-16,1-35 15,-1-18-15,-17 0 16,-1 0 0</inkml:trace>
  <inkml:trace contextRef="#ctx0" brushRef="#br1" timeOffset="-212796.404">10918 11695 0,'0'0'0,"0"53"0,0-18 15,0 0-15,0-17 0,0-1 16,0 1-16,0-36 16,0-17-1,0 0-15,18-36 16,-18 36-16,0 0 15,18-1-15,-18 19 0,35-19 16,-17 36-16,17 18 16,-35 0-16,18 35 15,-1-18-15,-17 18 16,18-18-16,0 18 16,-18-35-1,17-1-15,1 1 16,-1-18-16</inkml:trace>
  <inkml:trace contextRef="#ctx0" brushRef="#br1" timeOffset="-212656.411">11377 11695 0,'18'53'15,"-36"-106"-15,36 123 0,17-35 16,-17-17-16,-1 0 0,36-18 15</inkml:trace>
  <inkml:trace contextRef="#ctx0" brushRef="#br1" timeOffset="-212524.528">11465 11430 0,'-17'0'16,"17"18"-1,17-1 1</inkml:trace>
  <inkml:trace contextRef="#ctx0" brushRef="#br1" timeOffset="-212345.534">11624 11571 0,'0'0'15,"35"0"-15,1 0 0,34-18 16,-35 1-16,1 17 0,17-18 16,-36 18-1,-17-35 1</inkml:trace>
  <inkml:trace contextRef="#ctx0" brushRef="#br1" timeOffset="-212179.157">11748 11218 0,'0'0'0,"0"18"16,17 17-16,1 71 15,-1-53-15,1 53 16,-18-53-16,35 53 16,-17-53-16,0 17 15,-1-52-15,1-1 16</inkml:trace>
  <inkml:trace contextRef="#ctx0" brushRef="#br1" timeOffset="-211894.79">12153 11501 0,'-53'17'0,"106"-34"0,-123 52 16,34 0-16,36 0 15,18 1 1,0-1-16,35 0 16,-1-17-16,-16 0 15,-19-1-15,19 1 0,-1 17 16,-35-17-16,-18-1 16,1 1-16,-19-18 15,19 0-15,-19 0 16,-16 0-16,16 0 15,19 0-15</inkml:trace>
  <inkml:trace contextRef="#ctx0" brushRef="#br1" timeOffset="-211778.589">12541 11800 0,'0'0'15,"-17"0"-15</inkml:trace>
  <inkml:trace contextRef="#ctx0" brushRef="#br1" timeOffset="-207490.847">4163 10777 0,'17'0'16,"1"0"-16,35-17 16,0 17-16,53 0 15,-18 0-15,0 0 16,0 0-16,18-18 0,0 18 0,17-18 15,-17 1-15,0-1 16,0 1-16,53-19 16,-89 19-16,-34 17 0</inkml:trace>
  <inkml:trace contextRef="#ctx0" brushRef="#br1" timeOffset="-198543.166">20055 3634 0,'-17'0'0,"17"-18"47,17 18 0,19 0-31,-1 0-16,71 0 15,-36 18-15,71-18 16,-35 17-16,88-17 16,-105 0-16,87 0 15,-123-17 1,17 17-16</inkml:trace>
  <inkml:trace contextRef="#ctx0" brushRef="#br1" timeOffset="-197347.245">27146 4039 0,'18'0'16,"70"0"-1,-17 0-15,123 18 16,-71-18-1,1 0-15,17 0 0,0 0 16,123 18-16,-140-18 16,-1 0-16,-34 0 0,-1 0 15,-35 0-15,-36 0 16,1 0-16</inkml:trace>
  <inkml:trace contextRef="#ctx0" brushRef="#br1" timeOffset="-195227.875">13617 11659 0,'18'0'0,"0"-17"16,-1 17-16,18-36 15,-17 19 1,35-36-16,-18 35 16,1-17-16,-19 35 15,-17-18-15,0 36 16,0 17-1,0 0-15,0 1 16,0-1-16,35 36 16,-17-54-16,53 1 15,-36-18-15,35-18 16,-34 18-16,17-35 16,-18 17-16,0-17 15,-35 17-15,18 1 16,0 17-16,-1 0 15,1 17 1,-1-17 0,19 18-16,-19-18 15,19-18 1,-1 18-16,18-17 16,-18-1-16,0 0 15,-17 18-15,0 0 16,-1 0 15,-17-17-15,0-1-1,0 1-15</inkml:trace>
  <inkml:trace contextRef="#ctx0" brushRef="#br1" timeOffset="-195016.761">14534 11359 0,'0'0'15,"0"-17"-15,18 17 16,35 0 0,-18 17-16,36 1 15,-18 0-15,-18 17 16,18 18-16,-35-18 16,-1 18-16,-17-18 15,-17 1-15,-19-1 16,-17 0-1,18-17-15,0 0 0,17-1 16,-17-17-16</inkml:trace>
  <inkml:trace contextRef="#ctx0" brushRef="#br1" timeOffset="-193830.54">17074 11113 0,'0'17'0,"0"1"15,18 70 1,-18-17-16,18 34 16,-18-34-16,0-18 0,-18 17 15,18-17-15,0 53 16,0-53-16,0 0 16</inkml:trace>
  <inkml:trace contextRef="#ctx0" brushRef="#br1" timeOffset="-193537.889">17480 11483 0,'0'53'16,"0"-106"-16,0 159 0,-17-18 15,17-35-15,35 17 16,-18-52-16,19 17 0,-1-35 15,18 18-15,53-36 16,-71-17-16,18 17 16,-18-70-16,-17 35 15,-53-35-15,-1 53 16,-52-36-16,53 54 16,-53-1-16,35 18 15,0 18 1,35-1-16,18 1 0</inkml:trace>
  <inkml:trace contextRef="#ctx0" brushRef="#br1" timeOffset="-192804.719">18874 11395 0,'-18'17'0,"18"19"16,0-1-16,0 71 15,0-53-15,18 17 16,-18-34-16,53 16 15,-18-34 1,-18-18-16,19 0 0,34-35 16,-52 0-16,35-36 15,-36 36-15,-17-18 0,0 17 16,0-34 0,0 35-1,-17 52-15,-1 36 16,18 0-1,0-18-15,18 36 16,-1-53-16,19 17 16,17 0-16,-36-35 15,1 0-15,17 0 16,-35-17-16,0-36 16,0 35-16,0-17 15,0 17-15,0 0 0,0 1 16</inkml:trace>
  <inkml:trace contextRef="#ctx0" brushRef="#br1" timeOffset="-192575.827">19385 11659 0,'0'0'16,"0"36"-16,0-19 0,-17-17 31,17-17-31,0-1 16,0 0-16,35-52 15,0 17 1,-17 18-16,17 17 0,-17 0 0,-1 18 15,1 18-15,0 17 16,-18 0 0,0 1-16,0-1 15,17 0-15,-17-17 16,18 0-16,-1-1 16,1-17-16</inkml:trace>
  <inkml:trace contextRef="#ctx0" brushRef="#br1" timeOffset="-192430.742">19756 11536 0,'0'53'15,"0"-36"1,0 1-16,17 17 0,-17-17 16,35 17-16,1 1 15,-19-36-15</inkml:trace>
  <inkml:trace contextRef="#ctx0" brushRef="#br1" timeOffset="-192319.456">19826 11395 0</inkml:trace>
  <inkml:trace contextRef="#ctx0" brushRef="#br1" timeOffset="-192147.419">19932 11465 0,'35'0'16,"-17"0"-16,0 0 0,70-17 15,-53-1-15,0 18 16,1 0-16,-19-18 15,18 18-15,-35-17 16</inkml:trace>
  <inkml:trace contextRef="#ctx0" brushRef="#br1" timeOffset="-191991.852">20073 11130 0,'18'53'16,"-36"-106"-16,53 159 0,-17-18 15,0-17-15,-1 35 16,-17-54-16,18 54 16,0-70-16,-1-19 15</inkml:trace>
  <inkml:trace contextRef="#ctx0" brushRef="#br1" timeOffset="-191724.862">20443 11448 0,'0'0'16,"-52"0"-16,16 0 0,19 17 0,-19 36 15,36-35-15,18 52 16,17-34 0,36 17-16,-18-36 15,0 36-15,-18-35 16,-35-1-16,0 1 15,-35 0-15,-1-18 16,1 0-16,0 0 16,0-18-16,-1 18 0,-34 0 15,52 0-15,0-18 16</inkml:trace>
  <inkml:trace contextRef="#ctx0" brushRef="#br1" timeOffset="-190618.872">22102 11483 0,'0'0'16,"0"-18"-16,-18 1 16,0-1-16,-35 0 15,36 18-15,-54 18 16,36-18-16,-18 35 15,18-17-15,17 35 16,36-36-16,17 19 16,0-19-16,53 19 15,-52-19-15,34 19 16,-52-19-16,0 1 16,-18 0-16,-53-18 15,35 17 1,-53-17-16,36 0 15,-18 0-15,36 0 16,-1 0-16,36 0 16,-1-17-1</inkml:trace>
  <inkml:trace contextRef="#ctx0" brushRef="#br1" timeOffset="-190243.984">22331 10989 0,'0'0'0,"0"35"0,17 1 16,-17 34-16,18 1 0,-18 87 15,0-69-15,0-19 16,-18 71-16,1-88 15,17 0 1,0-35-16,17-36 16,1-17-16,0 0 15,17-36 1,-17 53-16,-1-35 16,1 53-16,0 0 15,-18 18-15,17 17 16,-17 1-16,-17 17 15,17-18-15,0 0 16,17-17-16,1-1 16,0-17-16</inkml:trace>
  <inkml:trace contextRef="#ctx0" brushRef="#br1" timeOffset="-189951.411">22684 11536 0,'0'0'0,"0"17"0,0 19 16,0-1-16,0-17 0,17 35 16,1-36-1,0-17-15,34 18 16,-34-18-16,17-18 16,-35 1-16,18-1 0,-18-17 15,0 17-15,-18 0 16,36 36 15,0 17-15,-1-17-16,-17 0 0,36 17 15,-19-17 1,1-1 0,-1-17-16</inkml:trace>
  <inkml:trace contextRef="#ctx0" brushRef="#br1" timeOffset="-189789.826">23001 11606 0,'0'0'0,"18"-17"16,35-1-16,-18 18 16,36-35-1,-36 35-15,0-18 0,-17 18 16,-1-17-16,-17-1 0</inkml:trace>
  <inkml:trace contextRef="#ctx0" brushRef="#br1" timeOffset="-189627.868">23230 11307 0,'0'35'15,"0"-70"-15,18 105 0,-18-35 0,0 18 16,18 35-1,-1 1-15,-17-72 0,18 36 16,-18-35 0,0 0-16</inkml:trace>
  <inkml:trace contextRef="#ctx0" brushRef="#br1" timeOffset="-188826.15">24624 11589 0,'0'-18'0,"-35"18"16,-1 18-16,1 17 15,17-17-15,18-1 16,0 19-16,0-19 0,0 1 0,18 0 16,53-1-1,-36-17-15,35 0 16,-34 0-16,17-35 15,-53-18-15,0 35 16,-36-17 0,19 17-16,-54 1 15,54 17-15,-19 0 16,36 17-16,-17 1 0,34 0 16,1-18-16</inkml:trace>
  <inkml:trace contextRef="#ctx0" brushRef="#br1" timeOffset="-188168.914">25153 11324 0,'0'0'15,"0"-106"-15,0 53 0,0-52 16,-18 69-16,-17 1 15,18 35 1,-19 0-16,1 35 0,0 1 16,-1 17-16,19-1 15,-1 19-15,0 0 0,18 70 16,0-71-16,53 36 16,-35-53-16,17-18 15,-17 1-15,17 16 16,-35-34-16,-17-36 15,-19-34 1,19 34-16,-19-35 16,19 35-16,-1 1 15,18-1-15,18 18 16,-1 0-16,54-18 16,-36 18-16,18 0 15,-18 0-15,1 0 0,52-35 16</inkml:trace>
  <inkml:trace contextRef="#ctx0" brushRef="#br1" timeOffset="-187838.25">25453 11289 0,'0'-88'0,"0"176"0,0-212 16,-18 107-16,18-1 16,-17 1-16,-1-1 0,0 18 15,-17 18 1,17 17-16,1 18 0,17 53 15,0-54-15,17 19 16,-17-18-16,18 0 0,17 53 16,1-71-16,-19 36 15,1-54-15,-18 1 16,-18-18-16,-17 0 16,17-18-1,-35-17-15,36 17 16,-18-35-1,17 36-15,18-19 0,18 36 16,70 0 0,-35 0-16,52 0 15,-52 0-15,71-17 16,-89 17-16,-17 0 16</inkml:trace>
  <inkml:trace contextRef="#ctx0" brushRef="#br1" timeOffset="-182652.493">8555 13123 0,'0'0'0,"0"-17"16,18 17-16,34 0 16,-16 0-16,70 17 15,-71-17-15,53 36 16,-70-19-1,-1 54-15,-17-36 16,-35 71-16,-36 17 16,36-70-16,-18 36 15,36-54-15,17 35 16,0-52 0,53 17-16,-1-35 15,-16 0-15,17 0 0,0 0 16,-18 0-16,0-17 0,-17 17 15,-18-18-15</inkml:trace>
  <inkml:trace contextRef="#ctx0" brushRef="#br1" timeOffset="-182521.15">8555 13617 0,'0'0'0,"35"-17"15,53-1 1,-35 0-16,18 18 15,-18-17-15,53-19 16</inkml:trace>
  <inkml:trace contextRef="#ctx0" brushRef="#br1" timeOffset="-182159.491">9137 12718 0,'18'-18'15,"17"18"1,0-18 0,36 18-16,-36-17 15,0-1-15,-17 18 16</inkml:trace>
  <inkml:trace contextRef="#ctx0" brushRef="#br1" timeOffset="-181953.931">9260 12665 0,'18'35'16,"-36"-70"-16,36 88 0,-18-18 0,18 35 15,-18-34-15,17 17 16,1-18-16,0-17 16,-18-1-16,35 1 15,0-18-15,0 0 16,-17-18-16,-18 1 16</inkml:trace>
  <inkml:trace contextRef="#ctx0" brushRef="#br1" timeOffset="-181716.444">9631 12665 0,'-18'53'15,"1"-36"-15,-1 36 16,18-35-16,0 17 0,18-17 15,17-1-15,-18-17 16,36 18-16,-17-18 16,-1-18-1,-17 18-15,-1-17 0,-17-1 16</inkml:trace>
  <inkml:trace contextRef="#ctx0" brushRef="#br1" timeOffset="-181576.393">9719 12788 0,'0'0'15,"0"71"-15,0-36 0,0 18 16,18-18-16,-1 1 16</inkml:trace>
  <inkml:trace contextRef="#ctx0" brushRef="#br1" timeOffset="-181209.65">9878 12665 0,'0'0'16,"35"0"-16,-35-18 0,18 18 0,17 0 15,-17 0 1,-1 0-16,1 0 16,0 18-1,-18 35-15,17-36 16,-17 19-16,18 34 16,-1 1-1,1-36-15,0 0 0,-1 1 16,-17-19-16,18 1 15,-36-18 1,1 0 0,-36 0-1,18 0-15,-18 0 16,35 0-16,0 17 16</inkml:trace>
  <inkml:trace contextRef="#ctx0" brushRef="#br1" timeOffset="-180619.713">10495 13176 0,'18'18'15,"17"-18"-15,-17 18 0,-1-18 16,19 0-16,-1 0 0,0-18 16,-17 18-16</inkml:trace>
  <inkml:trace contextRef="#ctx0" brushRef="#br1" timeOffset="-180485.696">10495 13317 0,'0'0'15,"18"36"-15,-1-36 0,54 0 16,-36 0-16,36 0 16,-36 0-1,-17-18-15</inkml:trace>
  <inkml:trace contextRef="#ctx0" brushRef="#br1" timeOffset="-179790.773">11871 13000 0,'0'0'16,"0"70"-16,-18 1 0,18 88 16,0-71-1,0 71-15,0-89 16,18 18-16,0-52 15,17-19-15,-17-17 16,17-53 0,-18 18-16,1-35 15,0 17-15,-18 0 16,17 35-16,1 0 16,0 36-16,35 53 15,-36-36-15,36 36 16,-18-36-16,36 0 15,-36-35-15,36 0 16,-54-18-16,36-34 16,-53-1-16,0-36 15,-17 54-15,-1-18 16,-35-17 0,36 34-16,-1 19 0,0-1 15,1 0-15,17 1 16,17 17-16,1 0 0</inkml:trace>
  <inkml:trace contextRef="#ctx0" brushRef="#br1" timeOffset="-179550.663">12594 12718 0,'18'-36'0,"-36"72"0,53-89 15,1 53-15,-19-18 0,36-17 16,-17 35 0,-1 0-16,-18 0 15,1 0-15</inkml:trace>
  <inkml:trace contextRef="#ctx0" brushRef="#br1" timeOffset="-179368.034">12665 12682 0,'0'71'0,"0"-142"15,17 195-15,-17-54 16,18-34-16,0 17 15,-1-36-15,1 1 0,0-18 16,-1 0-16,1 0 16,-1-18-16</inkml:trace>
  <inkml:trace contextRef="#ctx0" brushRef="#br1" timeOffset="-179166.776">12947 12682 0,'-18'18'16,"1"17"-16,17-17 15,0 0-15,17 17 16,1-18-16,35 1 16,-35-18-16,34 0 15,-34 0-15,17 0 16,-17 0-16</inkml:trace>
  <inkml:trace contextRef="#ctx0" brushRef="#br1" timeOffset="-179039.823">13053 12718 0,'0'0'16,"0"35"-16,17 0 0,-17 0 15,36 18 1,-19-17-16,1-19 0,0 1 15</inkml:trace>
  <inkml:trace contextRef="#ctx0" brushRef="#br1" timeOffset="-178700.352">13212 12577 0,'17'-18'16,"-34"36"-16,52-36 15,18 36-15,-36-18 16,1 17-16,35 18 16,-35-35-16,-1 18 0,18 0 15,-35-1-15,0 1 16,18 0-16,-18 17 16,0 18-16,0-36 15,18 36-15,-18-35 16,0 35-1,0-35-15,-18-18 32,0 0-32,1 0 15,-1-18-15,1 18 16,-1 0-16,-17 0 0,35 18 16,-18-18-16</inkml:trace>
  <inkml:trace contextRef="#ctx0" brushRef="#br1" timeOffset="-178156.372">13547 13547 0,'0'17'15,"0"-34"-15,0 52 0,17-35 16</inkml:trace>
  <inkml:trace contextRef="#ctx0" brushRef="#br1" timeOffset="-177472.194">14376 13353 0,'0'0'16,"-36"-36"-16,19 36 0,-18 0 0,-1 0 15,-34 18-15,34 17 16,-52 53 0,53-35-16,17 0 0,-17 71 15,35-89-15,35 53 16,-17-70-16,70 0 15,-35-18-15,53-53 16,-53 35 0,-18-35-16,18-17 15,-53-19-15,0 36 16,0-17-16,-18 35 16,1 17-16,17 0 0,-18 18 15,0 18-15,18 17 16,18 89-1,0-71-15,35 70 16,-18-70-16,53 18 16,-17-36-1,-36-18-15,-17-17 0,-1 0 16</inkml:trace>
  <inkml:trace contextRef="#ctx0" brushRef="#br1" timeOffset="-175453.274">14640 12753 0,'18'0'16,"0"0"-16,34-18 16,-16 1-1,-1 17-15,0-18 0,1 18 16,-19-18-16,1 18 0,0 0 16</inkml:trace>
  <inkml:trace contextRef="#ctx0" brushRef="#br1" timeOffset="-175213.931">14640 12718 0,'0'0'0,"0"35"15,-17 0-15,17 0 16,0 54-16,0-36 15,35 35-15,-35-53 16,18-17-16,-1-1 16,1 1-16,17-18 0,18 0 15,-35 0-15,17-18 16,-17 18-16</inkml:trace>
  <inkml:trace contextRef="#ctx0" brushRef="#br1" timeOffset="-174808.301">14958 12876 0,'35'0'16,"-17"0"-16,35 0 15,-36 0-15,19 0 16,-19 18-16,-34-18 16,17 18-16,-36-1 15,1 1-15,0 17 16,35-17-16,0 0 16,0-1-16,53 1 15,-36-1-15,36 1 16,-35-18-1,17 18-15,-17-18 16,-18 17-16,-18-17 16,-17 18-16,17-18 15,-35 18 1,18-18-16,-18 0 16,35 17-16,1-17 15,-1 0-15</inkml:trace>
  <inkml:trace contextRef="#ctx0" brushRef="#br1" timeOffset="-174368.998">15293 12700 0,'0'0'0,"18"0"16,-1 18-16,1-18 16,-1 17-16,1-17 0,35 0 15,-35 0-15,-1 0 16,1 0-16,0 18 0,-18 0 15,-18 34 1,18-16-16,-18 52 16,18-53-1,0 1-15,0 16 0,18 19 16,-18-53-16,18 17 16,-18-17-16,17-18 0,-17 17 15,0 1 1,-17-18-16,-1-18 15,-35 18 1,35 0-16,-17 0 0,0 0 16,17 0-1</inkml:trace>
  <inkml:trace contextRef="#ctx0" brushRef="#br1" timeOffset="-173539.91">15928 13423 0,'18'0'0,"-18"-17"16,52 17-16,-34 0 16,17 0-16,18 0 0,-17 0 15,-1-18-15,35 18 16,-52 0-16</inkml:trace>
  <inkml:trace contextRef="#ctx0" brushRef="#br1" timeOffset="-173388.99">16087 13247 0,'35'106'16,"-70"-212"-16,88 282 0,-36-123 15,19 35-15,-19-52 16,1-19-16</inkml:trace>
  <inkml:trace contextRef="#ctx0" brushRef="#br1" timeOffset="-172806.075">16951 12876 0,'0'0'0,"18"71"15,-1-18-15,1 88 16,0-70-16,-1 34 16,1-69-16,-18-1 0,17 0 15,-17-17-15,18-18 16,-18-18-16,18-35 16,-1 36-1,19 17-15,-1 17 16,18 54-16,-36-18 15,19 53-15,-36-53 16,0-18-16,0-18 16,-18 36-16,-17-53 15,-18 18-15,18-36 16,-36-17-16,53 17 16,-17-17-16,18 0 0,17 17 15,0-52-15</inkml:trace>
  <inkml:trace contextRef="#ctx0" brushRef="#br1" timeOffset="-172558.042">17374 12665 0,'0'0'0,"36"-18"15,-19 0-15,19 18 0,-1-17 16,35-1-16,-52 18 16,17-17-16,-35-1 15</inkml:trace>
  <inkml:trace contextRef="#ctx0" brushRef="#br1" timeOffset="-172400.23">17463 12629 0,'0'0'16,"17"53"-16,1-17 0,-18 17 0,0-36 16,0 54-1,0-54-15,17 19 16,-17-19-16,18-34 15,0-1 1</inkml:trace>
  <inkml:trace contextRef="#ctx0" brushRef="#br1" timeOffset="-172210.43">17657 12612 0,'-18'53'16,"18"-18"-16,0-17 15,0 17 1,0 0-16,35-17 0,-17-1 0,-1 1 16,19-18-16,-1 18 0,-17-18 15,17 0-15,-17-18 0,17 0 16</inkml:trace>
  <inkml:trace contextRef="#ctx0" brushRef="#br1" timeOffset="-172066.303">17815 12753 0,'0'0'0,"0"70"0,0-34 16,0-1-16,18-17 16,-18-1-16,18 1 0</inkml:trace>
  <inkml:trace contextRef="#ctx0" brushRef="#br1" timeOffset="-171781.821">17939 12541 0,'0'0'15,"17"18"-15,1 0 0,17-1 16,1 1-16,-19-1 0,36 19 15,-35-19 1,-1 1-16,19 17 16,-36-17-16,0 0 15,0-1-15,0 1 0,-18 17 16,18 0-16,0-17 16,0 0-1,-18-18 1,1 0-16,-18 0 15,-1 0-15</inkml:trace>
  <inkml:trace contextRef="#ctx0" brushRef="#br1" timeOffset="-171542.593">17410 13000 0,'17'-18'0,"19"18"16,16 0-1,-16-17-15,17 17 16,-36 0-16</inkml:trace>
  <inkml:trace contextRef="#ctx0" brushRef="#br1" timeOffset="-155298.488">14587 14499 0,'0'0'0,"0"18"32,-17 52-17,17-17-15,17 53 16,-17-71-16,53 71 15,-35-70-15,35-1 16,-18 0-16,18 0 0,0-35 16,0 18-16,70-18 15,-70 0-15,53-18 16,-71 18-16,18-17 16,-53-1-1,-53 0 1,36 1-16</inkml:trace>
  <inkml:trace contextRef="#ctx0" brushRef="#br1" timeOffset="-154955.18">14270 14817 0,'0'-18'15,"0"36"-15,18-54 0,17-17 16,0 36-16,36-54 16,-1 1-1,-35 34-15,36-52 16,-36 53-16,-17 0 15,35-36-15,-53 54 16,17-1-16,-17 36 16,0 70-1,18-35-15,17 35 16,1-53-16,-1 0 16,-17 1-16</inkml:trace>
  <inkml:trace contextRef="#ctx0" brushRef="#br1" timeOffset="-153913.496">15893 15099 0,'0'35'0,"0"0"15,0-17-15,0-53 31,-18-18-15,0 0-16,1-18 16,-1 36-16,18 0 15,0 17-15,0 1 0,18-1 16,17 18 0,-17 0-16,35 35 15,-36-17-15,18 0 16,18 17-16,-35-35 15</inkml:trace>
  <inkml:trace contextRef="#ctx0" brushRef="#br1" timeOffset="-153019.527">16104 15099 0,'18'0'16,"-36"0"-16,71 0 0,-17 0 0,-1-18 0,0 1 15,0-1-15,36-35 16,-53 18-16,-18-18 16,0 18-16,-18 17 15,0 18-15,-17 0 0,-18 0 16,18 18-16,17 17 16,-17 18-16,35-36 15,18 36-15,-1-35 16,18 0-16,1-1 15,70 1-15,-71-18 16,0 0-16,36 0 16,-36-18-16,0 1 15,-35-1-15,-17 0 16,-1 18 0,-17 0-1,17 18-15,-17 17 16,35-17-16,0 0 0,17 17 15,1-35-15,17 0 16,1 0-16,16-53 16,-16 18-1,-1-36-15,-17 36 16,-18-71-16,0 53 16,-18 0-16,-17-53 15,17 53-15,0 18 16,1 0-16,-1 17 0,1 18 15,17 18-15,-18 17 0,36 53 16,-18-35-16,17 0 16,18 0-16,1 53 15,-1-71-15,36 36 16,-36-36-16,18 0 16,-36-35-16,19 0 15,-19 0-15,1-35 16,-18 0-16,-18-18 15,18 35-15,-17-17 16,17 53 15,35-1-31,-17 1 16,-1-18-16,1 17 0,0 1 16,-1 0-16,1-18 15,-1 0 1,-17-18-1,0-17 1,0 17-16,0-17 16,18 35-16,0 0 15,-1 18 1,-17-1-16,18 18 16,0-17-1,-1 0-15,1-18 16,-18 17-16,18-17 0,-1 18 15</inkml:trace>
  <inkml:trace contextRef="#ctx0" brushRef="#br1" timeOffset="-152396.08">17286 14870 0,'0'35'15,"0"-17"-15,18 17 16,-1-18-16,1-17 16,0 18-16,-1-18 0,1 18 15,17-18 1,-17-18-16,0 18 16,-18-35-1,0 17-15,0 1 0,-18-1 0,18 0 16,-18 18-1,1 0-15,17 18 16,17 0 0,1-18-16,0 17 15,-1-17-15,18 0 0,-17 0 16,17 0-16,-17 0 0,0 0 16,-1 18-16,-17-1 15,-17 1 16,17 0-31,0-1 16,17-17 0,1 0-16,17-35 15,-17 17 1,17-17-16,-17-18 16,-1 0-16,1 18 0,-18-53 15,0 35-15,-18 0 16,18 18-16,-17-1 0,-19 1 15,19 35-15,-18 0 16,17 18-16,0 52 16,18-34-1,18 69-15,0-52 16,52 36-16,-52-36 16,52-1-16,-34-16 15,16-19 1,-16 1-16,-19-18 0,-17-18 31</inkml:trace>
  <inkml:trace contextRef="#ctx0" brushRef="#br1" timeOffset="-151806.34">19015 14393 0,'0'53'16,"0"-106"-16,0 142 0,0-54 16,0 35-16,0-34 15,0 17-15,0-18 16,0-18-16,0 1 16,0-36-1,17 18 1,1 0-16,0 18 0,-1 0 15,19 17-15,16 36 16,-16-54-16,17 36 16,-36-53-16,-17 18 15,-17-18 1,-19-18 0,19 1-16,-36-19 15,35 1-15,18 17 0</inkml:trace>
  <inkml:trace contextRef="#ctx0" brushRef="#br1" timeOffset="-151411.461">19385 14834 0,'0'0'0,"18"18"0,-1-18 0,-17 18 16,18-1-16,-18 1 15,18 0 1,-1-1-16,1-17 15,0 0-15,-1-17 16,-17-1-16,18-17 16,0 35-1,-18 35 1,17 0-16,-17 18 16,18 0-16,-18 0 0,17 17 0,1-17 15,0 53-15,-1-53 16,-34 0-1,-1-35-15,0-18 16,1 0-16,-18-36 16,17-34-16,18 17 15,0-35 1,18 35-16,17 0 0,18-35 16,17 35-1,-34 35-15,-1 1 16,-18 17-16,-34 17 15</inkml:trace>
  <inkml:trace contextRef="#ctx0" brushRef="#br1" timeOffset="-150966.374">18997 14746 0,'0'0'0,"0"-18"15,-18 18 1,18 18-1,0 17-15,0 36 16,18-36-16,-18 1 0,35 16 16,-17-34-16,0 17 15,-1-35-15,1-17 16</inkml:trace>
  <inkml:trace contextRef="#ctx0" brushRef="#br1" timeOffset="-150181.698">20479 14376 0,'0'0'0,"0"-18"16,17 18-1,1 0-15,70 0 16,-17 0-16,-18 0 15,53 53-15,-89-35 16,1 52-16,-36-35 16,-35 54-16,18-54 15,17 0-15,-17 0 0,-18 18 16,36-53 0,17 36-16,17-36 15,18 0-15,1 0 16,-1 0-16,0-18 15,18 0-15,-18 18 0,18-35 16,-17 35-16,-19 0 16,-17 18-1,0 17 1,0-17-16,0 17 0,18 0 16,17-17-16,0 0 15,1-18-15,34 0 16,-34-18-1,17-17-15,-36 17 16,1-35-16,-53 0 16,-1 35-16,-52-34 15,53 34-15,-18 18 16,18-18-16,17 18 16,0 0-16,18 18 15,53 0-15</inkml:trace>
  <inkml:trace contextRef="#ctx0" brushRef="#br1" timeOffset="-150004.358">21502 14728 0,'0'18'31,"17"-18"-16,-17-18 17</inkml:trace>
  <inkml:trace contextRef="#ctx0" brushRef="#br1" timeOffset="-149776.125">21872 14429 0,'-17'17'0,"17"1"15,-18 35-15,-35 53 16,35-53-16,-35 88 16,18-71-16,18-17 0,-1 53 15,0-35 1,18-36-1,18-18-15</inkml:trace>
  <inkml:trace contextRef="#ctx0" brushRef="#br1" timeOffset="-149665.3">21978 14975 0,'0'-17'16,"-18"17"-16</inkml:trace>
  <inkml:trace contextRef="#ctx0" brushRef="#br1" timeOffset="-142496.875">9049 14376 0,'0'17'16,"0"19"-1,17-19-15,-17 19 0,18 34 16,0-17-16,-18 35 16,0-35-16,-18 0 15,0 53-15,-17-53 16,-18 35-16,0-53 16,-53 36-1,54-54-15,-54 1 16,53-18-16,-53 0 15,53 0-15,-18-35 16,54 17-16,17-17 16,0 17-16</inkml:trace>
  <inkml:trace contextRef="#ctx0" brushRef="#br1" timeOffset="-142053.054">8643 14605 0,'-18'0'0,"36"0"15,-36-18 1,36 1 0,0 17-16,-1-18 15,1 0-15,0 1 16,-1-1-16,1 18 0,17-17 0,18-19 16,-18 19-16,18-36 15,-35 35-15,35-17 16,-36 35-1,1-18-15,0 18 16,-18 18-16,17-18 16,-17 17-16,0 1 0,18 0 15,0-1 1,-18 1-16,35-18 16,-17 0-16,17 0 15,0 0-15,0 0 16</inkml:trace>
  <inkml:trace contextRef="#ctx0" brushRef="#br1" timeOffset="-137525.146">14940 16051 0,'0'18'31,"-17"17"-16,17 1-15,-18 17 16,-35 52-16,35-52 16,1 0-16,-36 53 15,17-71-15,1 36 16,35-36-16,-17-17 16,-1-1-16,18 1 0,-18 0 15,18-1 1,-17-17-16</inkml:trace>
  <inkml:trace contextRef="#ctx0" brushRef="#br1" timeOffset="-137131.646">15099 16422 0,'0'0'0,"18"0"16,17-18-16,-18 18 15,54-17-15,-18 17 16,-18-18-16,0 18 15,1-18-15,17 18 16,-36 0-16,1 0 16</inkml:trace>
  <inkml:trace contextRef="#ctx0" brushRef="#br1" timeOffset="-136985.301">15169 16616 0,'36'17'15,"-72"-34"-15,107 34 0,-36-17 0,1-17 16,-1 17-16,0-18 0,36 18 16,-54 0-1</inkml:trace>
  <inkml:trace contextRef="#ctx0" brushRef="#br1" timeOffset="-135829.387">16298 16263 0,'-17'-18'16,"-1"1"-16,0-1 16,1 18-1,17-17-15,-18 17 16,1 17-16,-1 1 0,-17 35 15,17-18-15,18 0 16,0 36 0,0-1-16,18-52 15,17 17-15,-17-35 16,52 0 0,-35-17-16,36-19 0,-53 19 15,-1-36 1,-17 35-16,0-17 0,0 17 15,0-17-15,-53-18 16,36 35-16,-36 1 16,35-1-16,0 1 15,1 17-15,34 17 16,19 1 0</inkml:trace>
  <inkml:trace contextRef="#ctx0" brushRef="#br1" timeOffset="-135662.403">16545 16387 0,'0'0'16,"0"17"-16,18-17 15,-18 18 16</inkml:trace>
  <inkml:trace contextRef="#ctx0" brushRef="#br1" timeOffset="-135188.236">16863 16263 0,'0'0'16,"17"-18"-16,-17 1 0,-17-1 15,17 1-15,0-1 16,-18-17-16,1 35 16,-19 0-16,19 0 15,-1 0-15,18 17 16,0 19-16,0-19 16,0 18-16,35 18 15,-17-17-15,35 34 16,-36-35-16,1 1 15,0-19-15,-1 19 0,-17-1 16,0-17-16,0-1 16,0 1-16,0-1 0,-35-17 15,17 0-15,-34 0 16,34-17-16,-35-1 16,35 1-16,1-36 15,17 35-15,17-35 16,1 35-16,35-52 15,-18 35 1,18-36-16,-18 36 16,1-18-16,-36 35 15,0-17 1,0 17-16,-36 18 16,19 0-16,-19 0 0,19 0 15</inkml:trace>
  <inkml:trace contextRef="#ctx0" brushRef="#br1" timeOffset="-133326.675">16069 17074 0,'18'18'15,"-1"-18"1,1 0-16,17-18 15,1 18-15,-19-17 0,18 17 16,-17 0-16,0 0 16,-1 0-1,-17 17 1,0 1-16,18 0 16,0-1-16,-1-17 15,36 0-15,-18 0 16,1 0-16,-1 0 15,106-35 1,-35-18-16,-53 36 16,-18 17-16,36-18 15,-54 18-15,1 0 16,-18 18-16,0-1 16,0 1-16</inkml:trace>
  <inkml:trace contextRef="#ctx0" brushRef="#br1" timeOffset="-130334.819">20567 15293 0,'0'0'0,"18"18"0,35-18 16,-18 0-16,0 0 16,18 0-16,18 0 0,-19 0 0,19 0 15,52 0 1,-70 0-16,0 17 16</inkml:trace>
  <inkml:trace contextRef="#ctx0" brushRef="#br1" timeOffset="-125768.073">13882 14199 0,'17'0'78,"1"0"-63,0 0-15,-1 0 0,19 0 16,87-17 0,-35 17-16,89-36 15,-89 36-15,106-17 16,-88-1-16,-36 18 15,89 0-15,-106 0 0,0 0 16</inkml:trace>
  <inkml:trace contextRef="#ctx0" brushRef="#br1" timeOffset="-114502.005">14958 9172 0,'35'0'0,"-17"-17"15,-1 17-15,1-18 16,0 18-16,-36 0 62,-17 0-62,17 0 16,-17 0-16,0 0 0,-1 0 16,-34 18-16,17-18 15,-71 0-15,54 17 16,-89-17 0,71 0-16,0 18 15,-1-18-15,1 0 0,-106 0 16,88 0-16,-105-18 15,105 1-15,0 17 0,-123-18 16,105 18 0,-105 0-16,105 0 15,-122 0-15,122-18 16,-123 18-16,106 0 16,-106-17-1,124 17-15,-1-18 0,1 0 16,-18 18-16,-124-17 15,124 17-15,-124-18 16,-17 18-16,159-18 16,-160 18-16,160-17 15,-159 17 1,158 0-16,-140-18 16,122 1-16,19-1 0,-106 0 15,105 18-15,1-17 16,-1-1-16,-123 0 15,124 18-15,-1-17 16,1 17-16,-1-18 0,-123 18 16,124-18-16,-106-17 15,105 18-15,1-19 16,17 19-16,-18-1 0,1 0 16,17 1-16,-17-1 0,-107 18 15,107 0 1,-89 18-16,106-18 15,-105 35-15,123-35 16,-89 35 0,89-35-16,17 18 0,1 0 15,-1-18-15,-52 17 16,70 1-16,-35-18 16,52 17-16,-16-17 15,16 0-15,19 18 16,-1-18-16,0 0 0,1 18 15,17-1 1,-18-17-16,18 18 16,0 0-1,-18-1 1,18 19 0,-17-19-16,17 18 15,0-17 1,0 0-16,0-1 15,0 19-15,0-19 16,-18 1-16,18 17 0,-18 1 16,1 34-1,17-17-15,-18 70 16,1-70-16,17 18 0,-18 52 16,0-70-16,18 88 15,-17-88-15,17 88 16,0-70-16,-18 52 15,18-52 1,0-18-16,18 0 0,-18 0 16,35 35-16,-35-53 15,18 1-15,-1-19 0,1 18 16,17 1-16,-35-1 16,35-17-1,-17-1-15,17 1 16,-17-18-16,35 0 15,-35 0-15,17 0 0,35 0 16,-34-18-16,52 18 16,-53 0-1,18-17-15,53 17 16,-53-18-16,70 0 16,-52 1-16,70-19 15,-88 19-15,88-1 16,-71 1-16,72-1 15,-72 18-15,1 0 16,-18 0-16,17 0 0,71 0 16,-88 0-16,88 0 15,-70 18-15,52-18 16,-52 0-16,88 17 16,-89-17-1,89 0-15,-88 0 16,87 0-16,-70 0 15,71 18-15,-71-18 16,159 0 0,-158 0-16,-1 0 15,0 0-15,0 0 0,89 0 16,-89 0-16,0 17 16,0-17-16,18 0 0,-18 0 15,89 0-15,-89 0 16,18 0-16,-18 0 0,88 18 15,-88-18 1,1 18-16,87-18 16,18 0-1,-106 0-15,18 0 0,70 0 16,-87-18-16,105 18 16,-106 0-16,0 0 15,106 0-15,-106 0 16,106-18-16,-88 18 15,0-17-15,0 17 0,105-18 16,-122 1-16,16 17 16,1 0-16,-18 0 15,106 0-15,-88 0 16,88 0-16,-105 0 16,-1 0-16,106 0 15,-106 0-15,106 0 16,-106 0-16,89-18 15,-89 18-15,88 0 16,-88 0-16,1 0 16,-1 0-16,0 0 0,-18 0 15,107 0-15,-107 0 16,1 0-16,70 0 16,0 18-1,-88-18-15,71 0 16,-72 0-16,-16 17 0,52-17 15,-53 0-15,18 0 16,-35-17 0,-1-1-16,-17 0 15,18 1-15,-18-54 16,0 36-16,0 0 16,0-71-1,0 53-15,0-71 0,0 54 16,-18-18-16,18 17 15,0-88-15,-17 0 16,-1 89-16,1-71 16,-1 88-16,18 0 15,-18 18-15,1-1 16,-19 1-16,19 0 0,-36-18 16,17 18-16,19 17 15,-18-17-15,-36-1 16,18 19-16,18-1 0,-18 1 15,0-1-15,18 18 0,-18 0 16,-71 35 0,54-17-16</inkml:trace>
  <inkml:trace contextRef="#ctx0" brushRef="#br1" timeOffset="-112515.949">18256 2364 0,'18'0'0,"0"0"16,-1 0-16,1-18 15,-1 18-15,36 0 16,-35 0-16,17 0 15,36 0-15,-36-18 16,0 18-16,1 0 0,17 0 16,-18 0-16,71-17 15,-53-1-15,17 18 16,-17 0-16,0-18 0,70 18 16,-70-17-16,18 17 15,52 0-15,-70 0 16,71 0-1,-1 0-15,-52-18 16,-18 18-16,88 0 16,-88 0-16,88 0 15,-71 0-15,72-17 16,-90 17-16,19 0 16,0 0-16,-18 0 0,88 0 15,-88 0-15,88 0 16,-71 0-16,54 0 15,-54 0-15,1 0 16,-1 0-16,54 0 16,-54 0-16,-17 0 0,18 0 15,35 0 1,35 0-16,-88 0 16,17 0-16,-17 0 0,88 0 15,-88 0-15,18 0 16,70-18-16,-71 18 15,-17 0-15,88 0 16,-88 0-16,18 0 16,52 18-16,-52-18 15,-18 0-15,17 0 16,1 0-16,-18 0 0,88 0 16,-88 0-16,70 0 15,-52 0-15,35 17 16,-53-17-16,53 18 15,-54-18-15,37 0 16,-36 17-16,17-17 16,-17 0-16,53 0 15,-36 0-15,-17 0 16,0 0-16,18 18 0,35-18 16,-53 0-16,-18 0 15,18 0-15,35 0 16,-53 0-16,18 0 15,0 0-15,0 0 0,0 0 16,0 0-16,0 0 0,70-18 16,-70 18-16,0 0 15,53-17-15,-53 17 16,17 0-16,-17 0 16,0 0-16,0 0 0,71-18 15,-54 18-15,36 0 16,-35 0-16,34 0 15,-52 0-15,53 0 16,-53 0-16,70 18 16,-70-18-1,0 17-15,71-17 16,-71 0-16,17 18 0,-17-18 16,0 0-16,0 0 0,0 0 15,0 0-15,53 18 16,-71-18-16,18 0 0,53 0 15,-36 0 1,-17 0-16,18 0 0,-1 0 16,1 0-16,70 0 15,-70 0-15,70-18 16,-71 18-16,71 0 16,-70 0-16,-18 0 0,88 0 15,0 0 1,-53 0-16,-17 0 15,87-18-15,1 18 16,-88 0-16,17 0 16,53 0-1,0 0-15,-70 0 16,-18 0-16,17 18 0,54-18 16,-54 18-16,54-18 15,-54 17-15,-17-17 16,0 0-1,-18 0-15,1 18 0,-1-18 16</inkml:trace>
  <inkml:trace contextRef="#ctx0" brushRef="#br1" timeOffset="-105101.616">20602 3986 0,'0'0'16,"0"-35"-16,0 17 0,0 1 0,0 34 31,0 19-15,0-1-16,18 0 15,-18 1-15,18-19 0,17 36 16,0-35-1,0-1-15,36 1 16,-36-18-16,36 0 16,-54-18-16,1 18 15,-18-17-15</inkml:trace>
  <inkml:trace contextRef="#ctx0" brushRef="#br1" timeOffset="-104842.897">20391 4110 0,'-53'0'16,"106"0"-16,-71 0 16,53 0-1,71-35-15,-53-1 16,35-17-16,-53 36 16,1-1-16,-19 0 0,1 18 15,0-17-15,-1 34 47,19 1-31,-1 0-16,18-18 15,17 0-15,-34 0 16,-1 0-16</inkml:trace>
  <inkml:trace contextRef="#ctx0" brushRef="#br1" timeOffset="-91200.18">4815 10672 0,'0'0'0,"0"-18"0,-17 18 31,17 18-15,17 52-1,-17-17-15,18 88 16,-18-70-16,0 105 15,0-70-15,0 106 16,0-107-16,18 37 16,-1-90-16,1 19 15,0-36-15,-1-35 16,-17-17 0,0-19-16</inkml:trace>
  <inkml:trace contextRef="#ctx0" brushRef="#br1" timeOffset="-90871.754">4498 11359 0,'0'-17'15,"0"34"-15,0-52 0,18 18 0,-1-54 16,1 36-16,17-36 15,-35 36-15,18-71 16,-1 53-16,1-53 16,0 71-16,-1-36 15,-17 36-15,36 0 16,-19 35-16,1 0 16,0 18-1,34-1-15,-16 1 16,34 17-16,-34-17 15,34-1-15,-35 1 16,1-18-16,-19 18 16,19 35-16</inkml:trace>
  <inkml:trace contextRef="#ctx0" brushRef="#br1" timeOffset="-87445.866">24871 14199 0,'17'0'16,"89"0"0,-35-17-16,17-1 0,18 0 15,17-17-15,-17 0 0,71 0 16,-54-1 0,-52 1-1</inkml:trace>
  <inkml:trace contextRef="#ctx0" brushRef="#br1" timeOffset="-87311.88">25506 14288 0,'0'70'0,"0"-140"0,-18 228 0,18-70 15,-17 18-15,17-18 16,0-17-16,17 0 0,36 34 16,-18-69-16,36 17 15</inkml:trace>
  <inkml:trace contextRef="#ctx0" brushRef="#br1" timeOffset="-87030.642">25770 14711 0,'0'0'16,"71"35"-16,-36-17 0,71-18 15,-71 0 1,1 0-16,34-18 15,-70 0-15,18-17 16,-36 18-16,1-19 0,-36 19 16,17-1-16,19 18 15,-36 0 1,18 35-16,35 1 16,0-1-16,17 35 15,36-17 1,0-35-16,18 0 0,-19-18 0,72 17 15</inkml:trace>
  <inkml:trace contextRef="#ctx0" brushRef="#br1" timeOffset="-86779.559">26494 14534 0,'0'0'15,"-36"0"-15,19 18 0,-1 17 16,0 1-1,18-1-15,18 53 16,17-53-16,1 18 16,-1-17-16,0 17 15,-35-36-15,-17 36 16,-1-35-16,-53 17 16,36-35-16,-35 18 15,34-36-15,-17 0 16,36-17-1,34 17-15</inkml:trace>
  <inkml:trace contextRef="#ctx0" brushRef="#br1" timeOffset="-86628.502">26829 14693 0,'0'0'0,"17"0"0,19-17 15,-19 17 1,19-18-1,-19 18-15,1 0 16,0-18-16,-1 18 0,1-17 16</inkml:trace>
  <inkml:trace contextRef="#ctx0" brushRef="#br1" timeOffset="-86405.915">27040 14199 0,'0'0'16,"-17"124"-16,-1-71 0,1 17 0,-1 54 16,18-54-1,18 54-15,-1-89 16,36 53-16,0-70 16,0 0-16,53-18 15,-71 0-15,36-18 16,-36 0-16,-18 1 15,-17-1-15</inkml:trace>
  <inkml:trace contextRef="#ctx0" brushRef="#br1" timeOffset="-85227.382">25418 15593 0,'17'0'16,"54"17"-1,17-17-15,18 0 0,194-35 16,-124 0-16,212-36 15,-194 36 1,230-36-16,-248 54 16,71-18-16,-159 17 15,-17 18-15</inkml:trace>
  <inkml:trace contextRef="#ctx0" brushRef="#br1" timeOffset="-81324.603">15399 10001 0,'0'-17'16,"17"17"-1,36 0-15,0-18 16,18 18-16,88-18 16,-54 18-16,-16-17 0,87-19 15,-88 19-15,-17-1 16,-36 1-16,0 17 16,-17-18-16</inkml:trace>
  <inkml:trace contextRef="#ctx0" brushRef="#br1" timeOffset="-81068.234">15663 9719 0,'0'0'16,"0"-18"-16,18-17 15,-36 35-15,-52 53 16,35-18-16,-71 71 15,70-53-15,-34 53 16,52-53-16,18-18 16,18 18-1,17-18-15,0-17 0,18 0 16,0-1-16,18-17 0,52 35 16,-52-17-16,-36-18 15</inkml:trace>
  <inkml:trace contextRef="#ctx0" brushRef="#br1" timeOffset="-40866.885">4851 4710 0,'0'-18'47,"-18"18"-31,0 0-16,-34-18 16,16 18-16,-87 36 15,52-36-15,1 17 16,-89 1-16,71-18 15,0 0-15,17 0 0,-17 0 16,17 0-16,1 0 0,-1 0 16,-17 18-1,53-1-15,-1 1 16,19-1-16,17 1 16,0 0-16,17-1 15,1 1-15,0 0 0,17 52 16,-17-17-16,34 88 15,-34-70-15,0 88 16,-18-89-16,0 106 16,0-105-16,-36 70 15,36-88-15,-35 35 16,18-52-16,-1 16 16,36-34-1,17 0 1,-18-18-16,89 17 15,-35-17-15,105 0 16,-88 0-16,18 0 16,0 0-16,141 0 15,-141-17-15,17-1 0,71-17 16,-105 17-16,-19 1 16,1-1-16,-18 0 0,-18 1 15,-17-1-15,-1-17 16,-34 17-16,-19-53 15,1 19-15,-18-72 16,18 36-16,-18-88 16,35 87-16,1 19 15,17-1-15,0-70 16,0 71-16,17 17 16,-17 17-16,0 1 0,0-35 15,0 52-15,-17 18 16,-36 0-16,0 0 15,-53 18-15,35-1 16,1 1 0,-18 17-16,17-17 0,-141 52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8:41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3775 0,'-18'0'16,"36"35"-16,-18-17 15,17 17-15,1 0 0,70 36 16,0 52 0,-17-70-16,-18 18 15,53 17-15,-53-35 16,0 0-16,35 17 15,-53-34-15,36-1 16,-54-18-16,1 1 16,-18 0-16,17-18 0,-34 0 15,-1-18 1,1 0-16,-19-34 16</inkml:trace>
  <inkml:trace contextRef="#ctx0" brushRef="#br0" timeOffset="234.229">5768 3810 0,'-53'53'16,"18"0"-16,-71 70 15,35-70-15,-52 106 16,52-88-16,-35 70 16,54-71-16,-1 36 15,53-53-15,-18-18 16</inkml:trace>
  <inkml:trace contextRef="#ctx0" brushRef="#br0" timeOffset="8030.249">2611 4145 0,'-53'-35'0,"106"70"0,-142-88 16,36 36-16,1 34 15,16 1-15,-17 17 0,18 0 16,-35 107-1,52-54-15,-17 0 16,35-18-16,0 19 0,35 17 16,0-71-16,53 0 15,-35-35-15,53-35 16,-35-18-16,17-53 16,-71 53-16,1-70 15,-18 70-15,-35-35 16,0 70-16,17 0 15,-17 18 1,17 18-16,18 0 0,0 70 16,0-53-16,18 0 15,17 1-15,0-1 0,0 0 16,54 0-16,-36-17 16,17-18-16,-52 0 15,35-35 1</inkml:trace>
  <inkml:trace contextRef="#ctx0" brushRef="#br0" timeOffset="8274.842">2716 3563 0,'0'0'0,"18"-18"0,0 1 16,-1-1 0,1 18-16,17 0 15,18-17-15,-35 17 16,-1 0-16,1 0 0,0 0 16,-18-18-1</inkml:trace>
  <inkml:trace contextRef="#ctx0" brushRef="#br0" timeOffset="8403.495">2822 3528 0,'0'53'16,"0"-106"-16,0 141 0,0-70 15,18 17-15,17 18 16,-17-36-16,-1 19 16,1-19-16,17 19 15,-17-36-15</inkml:trace>
  <inkml:trace contextRef="#ctx0" brushRef="#br0" timeOffset="8642.344">2999 3739 0,'0'36'16,"17"-1"-1,1 0-15,0-17 0,34 0 16,-34-18-1,53 0-15,-54-18 16,36-17 0,-35 17-16,-18 0 0,0-35 15,0 18-15,-35 0 16,17 17-16,-17 1 16,17 17-16</inkml:trace>
  <inkml:trace contextRef="#ctx0" brushRef="#br0" timeOffset="8964.153">3298 3475 0,'18'0'31,"35"0"-16,-35 0-15,17 0 16,0 0-16,1 0 0,34 0 16,-52 0-16,17 53 15,-17 0 1,-18 17-16,0 1 16,0-1-1,0-52-15,0 0 0,0 17 16,-18-35-16,0 0 15,1 0 1,-1 0 0,18-35-16</inkml:trace>
  <inkml:trace contextRef="#ctx0" brushRef="#br0" timeOffset="9560.389">3210 3634 0,'-35'0'16,"17"0"-16,-35 17 0,18-17 16,18 0-1,-1 0-15,0 18 0,1-18 16,34 0-1,1 18-15</inkml:trace>
  <inkml:trace contextRef="#ctx0" brushRef="#br0" timeOffset="10221.934">3969 4163 0,'17'17'31,"54"-17"-15,-36 0-16,1 0 0,16 0 15,-16 0-15,-1 0 0,0 0 16,1 0-16,-1 0 16,-53 18-1</inkml:trace>
  <inkml:trace contextRef="#ctx0" brushRef="#br0" timeOffset="10350.406">4092 4374 0,'0'0'16,"88"18"-16,-52-18 16,17 0-16,-18-18 15,0 18-15,0 0 0</inkml:trace>
  <inkml:trace contextRef="#ctx0" brushRef="#br0" timeOffset="15982.239">4269 6579 0,'0'0'0,"0"-17"0,17-1 16,-17 36 0,18 88-16,0-18 15,-1 106-15,-17-88 16,0 17-16,0-17 15,-17-18-15,17-17 16,0-36-16,0-17 0,-18-1 16,18-34-16,-18-89 15,1 35-15,-1-105 16,18 70-16,-18-106 16,18 106-16,0-70 15,0 105-15,18 19 16,0 52-16,35 52 15,-36 19-15,1 17 16,17 0-16,0 18 0,18 106 16,0-124-1,35 36-15,-35-89 16,18 0-16,-36-17 16,36-53-16,-36-54 15,-35 36-15,0-105 16,-18 69-16,-35-87 15,18 106 1,-18-36-16,36 88 16,-1 18-16,0 35 15,36 1 1</inkml:trace>
  <inkml:trace contextRef="#ctx0" brushRef="#br0" timeOffset="16250.074">5151 6950 0,'0'88'16,"0"-176"-16,0 229 0,0-106 0,17 0 16,1 1-16,17-19 0,36 1 15,-54-18 1,19 0-16,-19-18 0,1-17 15,-18 17-15,0-52 16,-18 35-16,-52-36 16,34 53-16,1-17 0,0 35 15,-18 0 1,35 18-16,1 17 16</inkml:trace>
  <inkml:trace contextRef="#ctx0" brushRef="#br0" timeOffset="17385.138">7479 6914 0,'-35'-17'16,"70"34"-16,-106-34 0,54 17 15,-19 17-15,1 1 0,18 0 16,-19 70-16,19-35 15,17 53-15,0-71 16,53 18 0,-18-35-16,53-1 15,-53-34-15,71-54 16,-71 18-16,36-70 16,-53 52-16,-18 0 15,0 1-15,-18-1 0,0 1 16,1 17-16,-72-53 15,54 71-15,0 17 16,0 0-16,17 18 0,-17 53 16,17 0-16,36 71 15,-1-54-15,19 1 16,-1-18-16,18 0 0,0-18 16,0 18-16,-18-18 15,18-17-15,-18-1 0,36 1 16,-54-18-16,1 0 0,0 0 15,-18-18 1,-18 18-16,18-17 16,-18-1-16,18 1 15,0-1 1,0 0-16,36-35 16,-19 36-16,19-19 15,-19 19-15,1-1 16,-1 18-1,19 18-15,-36-1 16,17 1-16,1 0 16,-18-1-16,18-17 0,-1 36 15,-17-19-15,18 1 16,0 0-16,17-1 16,-18 1-16,19-18 15,-19 0-15,19-35 16,-36 17-16,0-35 15,0 35-15,-36-35 16,19 18 0,-36 0-16,18 17 15,17 18-15,0 0 0,1 0 16,-1 18-16,36 0 16</inkml:trace>
  <inkml:trace contextRef="#ctx0" brushRef="#br0" timeOffset="17740.748">8484 7214 0,'0'0'0,"18"159"0,-18-88 16,18-18-16,-1 35 15,1-71-15,-18 1 0,18-18 16,-18-35-16,0 17 15,-18-35-15,0 0 0,1 0 16,-19-17-16,19-1 16,-1-70-16,18 53 15,0-53-15,18 88 16,17 18-16,0-1 0,18 36 16,-18 0-16,1 0 0,-1 18 15,18 53 1,-35-36-16,-18 0 15,0-17-15,-18 17 0,-53 0 16,36-17-16,-53 0 16,53-18-16,-18-18 15,35 0-15,0-17 16</inkml:trace>
  <inkml:trace contextRef="#ctx0" brushRef="#br0" timeOffset="18969.169">10601 6844 0,'-18'0'16,"-17"0"-16,0 0 16,-18 35-16,18-17 15,-1 35-15,19-18 16,-1 18-1,36-18-15,35 18 16,-18-53-16,53 0 16,-35 0-16,0-18 0,35-34 15,-53 16-15,-17 1 16,0 0-16,-18-1 0,-36-16 16,1 16-1,0 19-15,-71-1 16,53 18-16,-35 18 15,70-1-15,1 1 16,17 0-16,53-1 16,-18 1-16,18-18 15</inkml:trace>
  <inkml:trace contextRef="#ctx0" brushRef="#br0" timeOffset="19246.922">11042 6862 0,'0'0'0,"0"17"15,0 1-15,-18 17 16,18 18-16,0-18 16,36 18-16,-19-35 15,1-1-15,0-17 16,34 0-16,-34 0 16,0-35-16,-1 18 15,-17-19-15,0 19 16,0-1-16,0 0 15,0 1-15,18 34 32,0 1-32,17 0 15,-17-1-15,34-17 16,-16 0-16</inkml:trace>
  <inkml:trace contextRef="#ctx0" brushRef="#br0" timeOffset="19419.011">11359 6862 0,'0'0'16,"0"-18"-16,0 0 0,18 1 16,35-1-16,-18 0 15,53 1-15,-35-1 16,36-17 0,-54 17-16,0 1 15,-52 17 1,-36-18-16</inkml:trace>
  <inkml:trace contextRef="#ctx0" brushRef="#br0" timeOffset="19570.079">11571 6456 0,'0'0'0,"18"70"0,17 89 15,-35-88-15,35 52 16,-35-70-16,18 0 15,-18 0-15,18-18 0,-1 36 16</inkml:trace>
  <inkml:trace contextRef="#ctx0" brushRef="#br0" timeOffset="19682.213">12153 7020 0,'-17'0'16</inkml:trace>
  <inkml:trace contextRef="#ctx0" brushRef="#br0" timeOffset="21338.788">5715 8802 0,'-35'-35'0,"70"70"0,-70-88 16,17 53-16,36-18 0,-1 18 15,19-17-15,52 17 16,-18 17-16,19 36 15,-36-35-15,-1 52 16,-52-17-16,18 18 16,-36-36-16,-17 53 15,0-52-15,0 34 16,17-35-16,18 1 16,0-1-16,0-17 0,35 35 15,-17-36 1,70 1-16,-53-18 15,36 0-15,-53-18 16,-18 1-16,-18-19 16</inkml:trace>
  <inkml:trace contextRef="#ctx0" brushRef="#br0" timeOffset="21460.368">5715 9225 0,'0'0'16,"0"0"-16,18 0 0,17-17 15,71-19-15,-36 19 16,54-19-16,-71 19 16,0-1-16</inkml:trace>
  <inkml:trace contextRef="#ctx0" brushRef="#br0" timeOffset="21683.551">6385 8467 0,'0'0'16,"18"-18"-16,17 18 0,-17 0 16,17-18-16,0 18 0,36-17 15,0 17 1,-36 0-16,-35-18 15</inkml:trace>
  <inkml:trace contextRef="#ctx0" brushRef="#br0" timeOffset="21816.971">6509 8467 0,'-18'53'16,"36"-106"-16,-18 141 0,17-18 16,1-52-1,53 35-15,-54-18 16,54-17-16,-54 0 15,36-18-15,-35 0 16</inkml:trace>
  <inkml:trace contextRef="#ctx0" brushRef="#br0" timeOffset="22006.486">6932 8520 0,'0'35'16,"0"-70"-16,0 105 0,0-35 16,0 1-16,18-19 15,-18 1-15,17 0 0,1-1 16,0-17 0,-1-17-16</inkml:trace>
  <inkml:trace contextRef="#ctx0" brushRef="#br0" timeOffset="22289.135">7108 8414 0,'0'0'0,"18"-18"0,0 18 16,-1 0-16,19 0 16,-19 0-16,1 35 15,0-17-15,-1 35 16,1-18-16,0 36 15,-1-54-15,-17 36 16,0-35-16,0 17 16,0-17-1,-17-18 1,-19-18 0,19 18-16</inkml:trace>
  <inkml:trace contextRef="#ctx0" brushRef="#br0" timeOffset="22522.917">7743 8819 0,'53'18'16,"-17"-18"-16,-19 0 16,19 0-16,-19 0 0,1 0 15</inkml:trace>
  <inkml:trace contextRef="#ctx0" brushRef="#br0" timeOffset="22655.842">7832 9049 0,'0'0'15,"70"0"-15,-34-18 0</inkml:trace>
  <inkml:trace contextRef="#ctx0" brushRef="#br0" timeOffset="23474.085">8925 8484 0,'0'0'16,"0"18"-16,0 88 15,0-36-15,18 107 16,0-71-16,17 70 16,0-105-16,18 52 15,-18-70 1,36-18-16,-18-17 16,35-36-16,-53-17 15,18-36-15,-35 36 16,-18-35-1,0 52-15,0 0 16,0 36-16,17 35 16,1-18-16,35 36 15,0-54-15,35 1 16,-35-18 0,0 0-16,-18 0 0,36-53 15,-71 18-15,0-18 16,0 0-16,-18 0 0,-35-71 15,18 54-15,-18-18 16,35 52-16,1 19 16,17-18-1,0 17-15</inkml:trace>
  <inkml:trace contextRef="#ctx0" brushRef="#br0" timeOffset="23685.592">10019 8326 0,'0'0'16,"0"-18"-16,18 0 16,17 1-1,0 17-15,0-18 0,36 18 16,-53-18-16,17 18 15</inkml:trace>
  <inkml:trace contextRef="#ctx0" brushRef="#br0" timeOffset="23818.484">10072 8396 0,'0'0'16,"0"71"-16,0-36 0,17 0 15,19 1-15,-19-19 16,19 1-16,17-1 0,17 1 15,-52 0-15,52-18 16</inkml:trace>
  <inkml:trace contextRef="#ctx0" brushRef="#br0" timeOffset="24014.384">10495 8378 0,'0'0'0,"0"18"0,0 17 16,18 18-1,-18-35-15,17 0 0,1-1 16,0 1-16,17 0 16,-17-18-16,-1-18 0</inkml:trace>
  <inkml:trace contextRef="#ctx0" brushRef="#br0" timeOffset="24308.81">10636 8273 0,'18'0'16,"0"0"-16,17 0 0,0 0 16,0 17-16,18-17 15,-35 18 1,0 17-16,-1-17 15,-17 52-15,18-34 16,-18 52-16,17-53 16,1 18-1,-18-18-15,18-17 16,-18 0-16,-18-18 16,-17-18-1,0 0-15,-18 1 16,35 17-16,-17 17 15</inkml:trace>
  <inkml:trace contextRef="#ctx0" brushRef="#br0" timeOffset="24829.909">11783 8837 0,'0'0'16,"-35"-35"-16,-1 35 0,-17 0 16,18 35-16,-18 53 15,18-35-15,0 53 16,35-53-16,0 35 16,0-53-16,52 18 15,-16-53-15,52 0 16,-35 0-16,-18-35 15,0 17-15,1-17 0,-1-53 16,-35 53-16,0-54 16,-18 72-1,1-18-15,-1 35 16,18 35 0,0 18-16,18-18 0,-1 0 15,19 1-15,-1 17 16,18-36-16,-18 18 0,18-17 15,35 17-15,-53-35 16,-17 0-16,17 0 0,-17-17 16</inkml:trace>
  <inkml:trace contextRef="#ctx0" brushRef="#br0" timeOffset="25008.6">12083 8326 0,'0'0'16,"35"-36"-16,0 19 0,0-1 15,54-17-15,-36 17 16,0 0-16,-18 18 0,0 0 16,-17 0-16</inkml:trace>
  <inkml:trace contextRef="#ctx0" brushRef="#br0" timeOffset="25154.247">12347 8326 0,'0'52'15,"0"-104"-15,0 122 0,0-17 16,18-35-16,0 17 0,-1-17 16,18-1-16,1 19 15,-1-36-15,-17 0 0</inkml:trace>
  <inkml:trace contextRef="#ctx0" brushRef="#br0" timeOffset="25376.495">12612 8414 0,'0'53'16,"0"-36"-16,35 36 15,-17-35 1,-1 0-16,54-1 15,-53-17-15,34 0 16,-34-17-16,0-19 16,-18 19-16,-36-36 15,19 35-15,-1 0 16,-35-35-16,36 36 16</inkml:trace>
  <inkml:trace contextRef="#ctx0" brushRef="#br0" timeOffset="25677.158">12929 8255 0,'0'-18'0,"0"36"0,18-53 15,-18 17 1,18 18-16,-1 0 16,1 0-16,17 0 15,-17 18-15,-1-1 0,36 36 16,-17-35-1,-19 0-15,1 17 0,17 18 16,-17-18-16,-18 0 16,17 1-16,-17-19 0,-35 36 15,18-53-15,-19 18 16,19-18-16,-1 0 16,0-18-16,1 18 0,-19-17 15,19 17-15,17-18 16,17 18-1</inkml:trace>
  <inkml:trace contextRef="#ctx0" brushRef="#br0" timeOffset="25908.976">13705 8890 0,'0'0'0,"71"0"0,-18 0 16,0 0-16,17 0 15,-34 0-15,-19 0 16</inkml:trace>
  <inkml:trace contextRef="#ctx0" brushRef="#br0" timeOffset="26065.665">13794 8802 0,'0'0'0,"0"35"0,17 36 15,19 34 1,-19-52-16,18 53 15,1-70-15,-1 16 16</inkml:trace>
  <inkml:trace contextRef="#ctx0" brushRef="#br0" timeOffset="26626.733">14834 8255 0,'53'159'0,"-106"-318"0,124 406 16,-36-141-16,0 70 15,-17-88-15,17-17 16,-17-1-16,0-17 0,17 18 16,-35-89 15,18-52-31,-18 34 16,35 1-1,-18 35-15,36 35 16,-35-17-16,0 17 0,-18 1 15,0 34 1,-18-17-16,0-53 0,1 18 16,-36-1-1,18-34-15,-1-18 16,19-1-16,17 1 0,0 0 16</inkml:trace>
  <inkml:trace contextRef="#ctx0" brushRef="#br0" timeOffset="26844.742">15434 8043 0,'35'0'0,"1"0"16,52-17-16,-35 17 15,35 0-15,-53 0 16,-17-18-16,-1 18 16,-34 0-1</inkml:trace>
  <inkml:trace contextRef="#ctx0" brushRef="#br0" timeOffset="26989.794">15522 8167 0,'18'70'16,"-36"-140"-16,36 176 15,0-71-15,34 18 16,1 0-16,-17-36 16,34 1-16,-52-18 15,35-18-15,-36 1 16</inkml:trace>
  <inkml:trace contextRef="#ctx0" brushRef="#br0" timeOffset="27144.57">15946 8255 0,'0'0'15,"0"53"-15,0-18 0,17 0 0,18 1 16,-17-19-16,0 1 16,-1 0-16,19-18 15</inkml:trace>
  <inkml:trace contextRef="#ctx0" brushRef="#br0" timeOffset="27483.041">16157 8043 0,'0'0'0,"36"18"0,-19 0 15,1-18-15,52 0 16,-34 0-16,34 0 15,-52 0-15,35 0 16,-36 0-16,1 35 16,-18 0-16,0 36 15,0-18-15,0 0 16,0-18-16,0 0 0,0 0 16,0 1-16,0-1 0,18-17 15,-18-1-15,-18-17 31,-17-17-15,17 17-16,0-18 16,1 18-16,-1 0 0,-17 0 15,17 0-15</inkml:trace>
  <inkml:trace contextRef="#ctx0" brushRef="#br0" timeOffset="28606.434">6562 10936 0,'-36'-70'0,"72"140"0,-89-158 15,35 70-15,-17 18 16,17 0-16,-17 18 0,-36 35 16,18 0-16,36-18 0,-54 71 15,54-53-15,-19 53 16,36-71-1,0 0-15,18-17 0,17-1 16,36-17-16,-18-17 16,35-18-16,-53-1 15,0 1-15,-17 0 16,0-1-16,-18-16 16,0 34-16,-18 18 15,0 18 1,18 17-16,0 0 15,18-17-15,35 35 16,-18-53-16,1 17 16,17-17-16,-18 0 0,35-35 15,-34 17-15</inkml:trace>
  <inkml:trace contextRef="#ctx0" brushRef="#br0" timeOffset="28790.26">6773 10407 0,'53'-18'15,"-106"36"-15,142-53 16,-19-1-16,-17 36 16,-18-17-16,1-1 15,-1 18-15,0-18 16,-17 18-16</inkml:trace>
  <inkml:trace contextRef="#ctx0" brushRef="#br0" timeOffset="28913.649">6967 10389 0,'0'0'15,"-17"71"-15,34-36 0,1 18 16,17-18-16,18 1 16,-18-19-1,36-17-15,-36 0 16,1 0-16</inkml:trace>
  <inkml:trace contextRef="#ctx0" brushRef="#br0" timeOffset="29086.237">7320 10372 0,'0'0'0,"0"17"15,0 36-15,18-35 16,-1 35-16,1-36 15,0-17-15,-1 0 16,1 0-16,0-35 16</inkml:trace>
  <inkml:trace contextRef="#ctx0" brushRef="#br0" timeOffset="29346.106">7461 10231 0,'18'-18'16,"-36"36"-16,36-54 0,0 36 0,17 0 15,-18 0-15,19 18 16,-19 0-16,1 17 16,17-18-1,-17 1-15,0 17 0,-1-17 16,1 17-16,-1-17 0,1 35 16,-18-35-16,0-1 15,0 1-15,-18-18 16,1 0-16,-1-18 15,18 1-15,-17-1 16,-1 18-16,18-18 16,0 36-1</inkml:trace>
  <inkml:trace contextRef="#ctx0" brushRef="#br0" timeOffset="29552.659">8114 10636 0,'0'0'0,"35"0"0,53 0 15,-52 0 1,-1 18-16,0-18 0,0 0 15</inkml:trace>
  <inkml:trace contextRef="#ctx0" brushRef="#br0" timeOffset="29668.779">8096 10954 0,'0'0'16,"53"17"-16,-35 1 15,70-18-15,-35-18 16,35 1-16</inkml:trace>
  <inkml:trace contextRef="#ctx0" brushRef="#br0" timeOffset="30363.721">10231 10777 0,'0'-53'16,"0"106"-16,0-123 0,-18 52 15,0 1-15,-17-1 0,-36 18 16,36 18-16,-53 34 16,35 1-16,18 36 15,35-54-15,17 18 16,1-36 0,70 1-16,-35-18 15,53-35-15,-71-1 16,1 19-16,-1-18 0,-18-1 15,-17-17-15,0 36 16,0-1-16,0 53 16,18 54-1,0-37-15,-1 37 16,36 69-16,-35-87 16,35 52-16,-35-70 15,-18 0-15,0-35 0,-18 35 16,0-36-1,-17-17-15,-18 0 0,-35-35 16,35 18-16,18-19 16,-54-52-1,72 35-15,-1 0 0,1 0 0,17 0 16</inkml:trace>
  <inkml:trace contextRef="#ctx0" brushRef="#br0" timeOffset="30603.067">10442 10231 0,'53'-18'15,"-106"36"-15,141-54 0,-35 36 16,18-17-16,-18-1 15,35 0-15,-53 1 16,-17 17-16,0-18 16,-36 18-16,0 0 0,-17 0 15</inkml:trace>
  <inkml:trace contextRef="#ctx0" brushRef="#br0" timeOffset="30714.745">10672 10178 0,'0'0'0,"-36"17"16,19 19-16,17 34 15,0-35-15,17-17 0,1 17 16,0 1-16,17-19 0,0 1 15,0-18-15,36 18 16,-53-18-16,17 0 16,0-18-16</inkml:trace>
  <inkml:trace contextRef="#ctx0" brushRef="#br0" timeOffset="30926.425">11077 10319 0,'-17'70'15,"34"-140"-15,-34 158 0,34-53 16,-17-17-16,36 0 16,-19-18-1,1-36-15,-1 19 16,-17-19-16,0 19 15</inkml:trace>
  <inkml:trace contextRef="#ctx0" brushRef="#br0" timeOffset="31170.576">11183 10142 0,'0'0'16,"35"-17"-16,-17-1 0,0 18 0,17 0 16,-17 18-16,-1-1 15,-17 1-15,18 0 16,-1 52-16,19-17 15,-36-18-15,17-17 16,1 35-16,-18-35 16,18-1-16,-36-17 15,0 0 1,1 0-16,-1 0 16,-17-17-16,0 17 15,17 0-15,18 17 16</inkml:trace>
  <inkml:trace contextRef="#ctx0" brushRef="#br0" timeOffset="31649.126">12047 10142 0,'-35'89'15,"17"-19"-15,18 71 16,0-53-16,-17 89 16,17-107-16,17 1 0,19 52 15,-19-70 1,54 18-16,-36-53 16,36-18-16,-36 0 15,0-18-15</inkml:trace>
  <inkml:trace contextRef="#ctx0" brushRef="#br0" timeOffset="31932.218">12471 10513 0,'0'0'0,"35"0"0,53-18 16,-53 1-1,18 17-15,36 0 16,-54 0-16,-18 17 0,1 18 15,0 36-15,-36-18 16,0 0-16,-34 53 16,16-53-16,1 17 15,35-35-15,0-17 16,18 17-16,17-35 16,35 18-16,-17-18 15,-17 0-15,-1 0 0,0 0 16,1-18-16,-36 1 15,-18-1 1</inkml:trace>
  <inkml:trace contextRef="#ctx0" brushRef="#br0" timeOffset="32048.955">12629 10866 0,'36'0'16,"-1"0"-16,0 0 15,71-18 1,-53 0-16,53 1 15</inkml:trace>
  <inkml:trace contextRef="#ctx0" brushRef="#br0" timeOffset="32238.093">13176 10195 0,'0'0'0,"36"0"0,-19-17 0,18-1 16,1 0-16,17-17 16,-18 17-16,-17 18 15,-1-17-15</inkml:trace>
  <inkml:trace contextRef="#ctx0" brushRef="#br0" timeOffset="32411.116">13353 10160 0,'17'35'16,"-17"-17"-16,0 17 0,18 0 0,-18-17 16,18 53-1,-18-54-15,17 1 0,1 0 16,-1-1-16,1-17 0,0 0 16,17 0-16,-17 0 0,17-17 15,0-19-15,-35 19 16</inkml:trace>
  <inkml:trace contextRef="#ctx0" brushRef="#br0" timeOffset="32566.766">13688 10266 0,'0'0'0,"0"17"0,0 1 15,0 17-15,17-17 0,1 17 16,0-17-16,-1-18 15,1 0-15,0-18 16</inkml:trace>
  <inkml:trace contextRef="#ctx0" brushRef="#br0" timeOffset="32861.107">13864 10107 0,'0'0'0,"18"0"15,-1 18 1,1-18-16,0 0 16,-1 17-16,1-17 0,0 18 15,-1 0-15,1 17 16,-18-17-16,0 34 16,0-16-16,0-1 15,0-17 1,0-1-16,0-34 31,-18 17-15,18-18-16,-17 18 15,17-18-15</inkml:trace>
  <inkml:trace contextRef="#ctx0" brushRef="#br0" timeOffset="33155.221">14111 9895 0,'0'-17'0,"0"34"0,18-34 15,17 70 1,0 0-16,36 70 15,-36-35-15,18-17 0,-18 17 16,18 88 0,-35-70-16,-18-35 0,0 88 15,-53-18 1,18-88-16,-1 0 0,-16-1 16,-54 19-1,53-36-15,-71 18 16</inkml:trace>
  <inkml:trace contextRef="#ctx0" brushRef="#br0" timeOffset="34285.258">6544 12277 0,'0'0'15,"-18"0"-15,36 17 16,0 1-16,-1 0 16,54 17-16,-53-17 15,17 34 1,-35-34-16,-35 53 15,17-18-15,-17-1 16,-1 19-16,1-18 0,0 70 16,17-87-16,36 52 15,-1-70-15,72 17 16,-36-18-16,52-17 16,-69-17-16,34-1 15,-70 1-15,0-1 16</inkml:trace>
  <inkml:trace contextRef="#ctx0" brushRef="#br0" timeOffset="34402.362">6491 12841 0,'106'-18'15,"-212"36"-15,283-53 0,-125 17 16</inkml:trace>
  <inkml:trace contextRef="#ctx0" brushRef="#br0" timeOffset="34607.028">7038 12030 0,'35'-18'16,"-17"18"-16,35-18 16,-18 1-1,-17-1-15,17 18 0</inkml:trace>
  <inkml:trace contextRef="#ctx0" brushRef="#br0" timeOffset="34745.954">7126 12100 0,'0'0'15,"-18"71"-15,18-18 0,36 17 16,-19-52 0,1 17-16,17-17 0,1 0 15,-1-18-15,0 0 16,-17 0-16,17-18 0,-17 0 16</inkml:trace>
  <inkml:trace contextRef="#ctx0" brushRef="#br0" timeOffset="34980.054">7391 12030 0,'35'0'0,"-70"0"0,88 0 15,-36 17-15,19 1 16,-19 0-16,1 35 16,-18-36-16,-18 18 15,18-17-15,-17 0 16,-1-1-16,18 1 0,0 0 15,18-18 1,-1 0 0,1 0-16,17 0 0,18-36 15,-18 19-15</inkml:trace>
  <inkml:trace contextRef="#ctx0" brushRef="#br0" timeOffset="35252.377">7655 11977 0,'0'0'16,"0"-18"-16,36 18 16,16 0-16,1 18 15,-35-1-15,17 1 16,-17 17-16,0 1 16,-1-1-16,19 35 15,-19-17-15,1 18 16,-18-53-16,-18 17 15,18-17-15,-35-1 16,17-17-16,-17-17 16,17 17-16,-17-36 15,17 19-15,1-19 16,17 19-16,17 17 16</inkml:trace>
  <inkml:trace contextRef="#ctx0" brushRef="#br0" timeOffset="35408.48">8237 12347 0,'0'0'16,"18"0"-16,35 0 16,-35 0-16,52 0 15,-35 0-15,1 18 16</inkml:trace>
  <inkml:trace contextRef="#ctx0" brushRef="#br0" timeOffset="35530.756">8255 12612 0,'0'0'16,"35"17"-16,1 1 0,52-36 16,-53 1-16,53-1 15,-52 1 1</inkml:trace>
  <inkml:trace contextRef="#ctx0" brushRef="#br0" timeOffset="36131.935">9507 12383 0,'0'0'0,"18"88"0,0 0 0,-1 141 15,-17-123-15,0 70 16,18-105 0,0 0-16,17-1 15,-18-52-15,1-18 16,0 0-16,17-18 0,0-52 15,-17 17-15,0-36 16,-1 54-16,1-35 16,0 87-1,17 36 1,0-18-16,18 36 16,-18-53-16,53 35 15,-35-53-15,18 0 16,-36 0-16,-17-36 15,-18-17-15,0 0 16,-35-35-16,-1 53 16,-17-71-16,36 71 15,-19-53-15,19 70 16,17 0 0,17 1-16,1-1 0</inkml:trace>
  <inkml:trace contextRef="#ctx0" brushRef="#br0" timeOffset="36337.196">10372 12188 0,'17'0'15,"-34"0"-15,34-17 0,19-1 16,-1 1-16,53-1 15,-53 0-15,36 1 16,-53 17-16,-1-18 16</inkml:trace>
  <inkml:trace contextRef="#ctx0" brushRef="#br0" timeOffset="36464.934">10513 12171 0,'0'53'0,"0"-106"0,0 141 15,35-17-15,-17-54 16,17 1-16,0 0 0,-17-1 15,17 1-15,0-18 16,1 0 0,-36-35-1</inkml:trace>
  <inkml:trace contextRef="#ctx0" brushRef="#br0" timeOffset="36665.715">10795 12136 0,'18'0'16,"-36"0"-16,53 0 0,1 0 15,-36 17-15,17 18 16,-34 1-16,-1-1 16,18 0-16,-18 1 15,18-19 1,18 1-16,0-18 16,17 0-16,0 0 15,-17-18-15,35-17 16,-36 0-16</inkml:trace>
  <inkml:trace contextRef="#ctx0" brushRef="#br0" timeOffset="36959.309">11042 12047 0,'0'0'0,"18"0"16,-1 18-1,1-18-15,17 0 16,0 18-1,1 35 1,-1-1-16,0 37 16,-35-54-16,18 36 15,0-54 1,-18 36-16,0-35 16,0-1-16,-18-17 15,-35-17 1,35 17-16,-35-18 15,36 0 1,-18 18-16,17 18 16</inkml:trace>
  <inkml:trace contextRef="#ctx0" brushRef="#br0" timeOffset="37493.914">12277 12771 0,'0'-18'15,"0"36"-15,0-54 0,-18 19 0,0 17 16,-17 0-16,17 17 0,-52 54 16,35-18-16,-36 88 15,36-71 1,17-17-16,18 18 0,0-36 15,18 0-15,-1 1 0,36-36 16,53 0-16,-53-18 16,71-70-1,-89 35-15,35-53 16,-52 53-16,-18-35 16,0 53-16,0-1 15,-18 36-15,18 18 16,0 17-16,0 54 15,18-36-15,0-1 16,17-16-16,-17-1 0,35 18 16,-18-35-16,0-18 15,-17 0-15,-1-53 16</inkml:trace>
  <inkml:trace contextRef="#ctx0" brushRef="#br0" timeOffset="37671.795">12718 12241 0,'0'0'0,"35"0"0,0-17 16,18-1-16,-18 18 15,1-18-15,34 1 16,-52 17-16</inkml:trace>
  <inkml:trace contextRef="#ctx0" brushRef="#br0" timeOffset="37810.843">12859 12277 0,'0'70'16,"0"-140"-16,0 176 0,17-71 0,19 18 15,-19-36-15,19 1 16,-19 0-16,36-18 15,-18 0-15,-17-18 0</inkml:trace>
  <inkml:trace contextRef="#ctx0" brushRef="#br0" timeOffset="37960.975">13194 12330 0,'0'0'16,"-18"53"-16,18-36 0,0 1 15,0 17-15,0-17 0,36-1 16,-19-17 0,1-17-16</inkml:trace>
  <inkml:trace contextRef="#ctx0" brushRef="#br0" timeOffset="38249.458">13300 12118 0,'17'0'16,"-34"0"-16,52 0 0,-17 18 0,17-1 16,-17 1-1,-1 17 1,18-17-16,-35 17 0,36 0 16,-19-17-16,1 35 15,-18-35-15,0-1 0,0 18 16,0-17-16,-18 0 15,1-1-15,-1-17 16,0 0 0,1-17-16,-1 17 15,1-18-15</inkml:trace>
  <inkml:trace contextRef="#ctx0" brushRef="#br0" timeOffset="38538.976">14235 12647 0,'70'-18'16,"-17"1"0,0 17-16,18-18 0,34-17 15,-52 17-15,-17 1 16,-1-1-16</inkml:trace>
  <inkml:trace contextRef="#ctx0" brushRef="#br0" timeOffset="38685.072">14499 12418 0,'0'0'0,"18"53"0,17 88 15,-17-71-15,35 54 16,-18-71-16,0-18 15,0 0-15,-17 1 0</inkml:trace>
  <inkml:trace contextRef="#ctx0" brushRef="#br0" timeOffset="39528.158">15505 11853 0,'-18'0'16,"36"0"-16,-36 18 0,18 0 16,0-1-16,18 19 0,17 87 15,-17-35-15,-1 0 16,1 124-16,-18-106 16,0-18-16,17 71 15,-17-106-15,0 17 16,0-34-16,0-19 15,0 1-15,18-36 32,-18-35-17,0 36-15,0-19 0,-18 1 16,18 0-16,0 0 0,-17-1 16,17 1-16,0 17 15,0 1-15,0-1 31,17 0-15,1 18-16,0-17 16,-1-1-16,1 18 15,0 0 1,-1 0-16,19 35 16,-19 1-16,36-1 15,-18 0-15,18 18 16,-53-18-16,18 18 15,-18-17-15,-35 17 16,17-18-16,-53 0 16,36-17-1,0-1-15,0-17 0,-1 0 16,1-17-16,17 17 16,1-35-16,17 17 15,17-17-15,1 17 0</inkml:trace>
  <inkml:trace contextRef="#ctx0" brushRef="#br0" timeOffset="39829.312">16051 12012 0,'0'-18'16,"18"1"-16,0 17 16,35-18-16,-36 18 15,19 0-15,-1 0 0,-18 0 16,19 0-16,-54 0 47</inkml:trace>
  <inkml:trace contextRef="#ctx0" brushRef="#br0" timeOffset="40095.665">16104 11924 0,'0'18'0,"18"34"31,-18-34-31,18 70 16,-18-52-16,17-1 0,-17 18 15,0-18-15,18 0 0,0 18 16,-1-35-1,18-18-15,1 18 16,-19-18-16,19-18 16,-1 0-16,-17 1 15</inkml:trace>
  <inkml:trace contextRef="#ctx0" brushRef="#br0" timeOffset="40368.654">16457 12030 0,'18'-18'15,"-1"18"-15,36 0 16,-35 18-16,17-1 16,18 19-16,-35-19 15,-18 36-15,0-35 16,-18 17-16,18-17 15,-18-1 1,1 1-16,17 0 31,35-18-31,-17-18 16,-1 18-16</inkml:trace>
  <inkml:trace contextRef="#ctx0" brushRef="#br0" timeOffset="40685.851">16739 11959 0,'0'0'0,"0"-17"0,36-1 16,-19 18-1,19 0-15,-19 18 16,18-1-16,-17-17 16,0 18-16,-18-1 0,17 1 15,-17 0 1,0-1-16,0 1 0,18 0 15,-18 35-15,18-18 16,-1 35-16,-17-34 16,18 17-16,0-36 15,-18 1-15,0 0 16,0-1-16,-18-17 16,0 0-1,-35-17-15,36-1 16,-19 0-16,1 1 15,-35 17-15</inkml:trace>
  <inkml:trace contextRef="#ctx0" brushRef="#br0" timeOffset="41741.972">6844 14376 0,'0'0'15,"-18"-18"-15,1 0 0,-1 18 0,-35-17 16,18 17-16,0 35 16,17 0-1,0 1-15,1 52 16,17-35-16,0 53 15,0-71-15,17 18 16,1-36-16,17-17 16,-17 0-16,35-17 15,-53-1-15,35-35 16,-35 18-16,0 17 16,18-17-16,-18 17 15,0 54 16,35 17-15,-17-36-16,34 36 16,-16-35-16,17-1 15,-36-17-15,36-35 16,-53 17-16</inkml:trace>
  <inkml:trace contextRef="#ctx0" brushRef="#br0" timeOffset="41921.606">7179 13864 0,'18'-17'16,"-36"34"-16,71-34 0,-18-1 16,-17 18-16,35 0 15,-36 0 1</inkml:trace>
  <inkml:trace contextRef="#ctx0" brushRef="#br0" timeOffset="42043.702">7250 13952 0,'0'0'16,"17"71"-16,1-36 0,0 0 16,-1 1-16,18-19 0,1 1 0,-1 0 15,18-18 1,-35 0-16,-1-18 15</inkml:trace>
  <inkml:trace contextRef="#ctx0" brushRef="#br0" timeOffset="42239.693">7514 13864 0,'0'0'0,"18"0"0,17 0 15,-35 18-15,18 35 16,-18-18-16,0-17 0,-18 35 15,18-36 1,-18 18-16,18-17 16,18-18-1,17-18-15,-17 18 16</inkml:trace>
  <inkml:trace contextRef="#ctx0" brushRef="#br0" timeOffset="42497.966">7708 13776 0,'18'0'16,"-18"18"-1,17-18-15,19 35 0,17 0 16,-36-17-16,36 35 16,-35-36-16,17 36 15,-35-35-15,0 17 16,0-17-16,-17 17 15,-1-35 1,0 18-16,1-36 16,17 0-1,17 18 1,1 0 0</inkml:trace>
  <inkml:trace contextRef="#ctx0" brushRef="#br0" timeOffset="42670.924">8502 14146 0,'53'18'0,"-106"-36"0,141 36 15,-70-18-15,-1 18 0,36-18 16,-53 17-16</inkml:trace>
  <inkml:trace contextRef="#ctx0" brushRef="#br0" timeOffset="42782.711">8484 14429 0,'0'0'16,"53"35"-16,0-35 0,-18 0 15,18-18-15,-17 18 16,-1-17-16</inkml:trace>
  <inkml:trace contextRef="#ctx0" brushRef="#br0" timeOffset="43054.786">10142 14464 0,'0'0'15,"18"0"1,17 0-16,1-18 15,-19 18-15</inkml:trace>
  <inkml:trace contextRef="#ctx0" brushRef="#br0" timeOffset="43176.437">10530 14464 0,'18'0'16,"0"0"-16,-1 0 15</inkml:trace>
  <inkml:trace contextRef="#ctx0" brushRef="#br0" timeOffset="43305.058">10936 14464 0,'0'0'0,"35"18"16,-17-18-16,17 0 15,1-18-15</inkml:trace>
  <inkml:trace contextRef="#ctx0" brushRef="#br0" timeOffset="43422.246">11465 14499 0,'0'0'16</inkml:trace>
  <inkml:trace contextRef="#ctx0" brushRef="#br0" timeOffset="45534.825">7108 15399 0,'18'17'16,"-18"19"-16,18-1 0,-1 36 16,1 70-1,0-53-15,-1 71 16,-17-89-16,18 54 16,-18-71-16,0-18 15,18-18-15,-18 1 0,0 0 16</inkml:trace>
  <inkml:trace contextRef="#ctx0" brushRef="#br0" timeOffset="45780.446">7003 16016 0,'17'53'15,"-34"-106"-15,34 141 0,1-52 16,-18-19-16,18 19 0,34-1 15,-16-35 1,-19 17-16,19-17 0,-1 0 0,36-17 16,-54 17-1,1-35-15,-1 17 0,19-17 16,-19-1-16,-17 1 16,0 17-16</inkml:trace>
  <inkml:trace contextRef="#ctx0" brushRef="#br0" timeOffset="46747.214">7391 17127 0,'0'0'16,"0"36"-16,0-1 16,17 71-16,1-53 15,17 53-15,1-36 16,-19-35-16,1 1 16,17-19-16,0 1 0,36-53 15,-18-36 1,-18 18-16,-35 0 0,18 0 15,-18-35-15,0 53 16,-18 17-16,0 18 16,18 35-16,0 71 15,18-53-15,17 106 16,-17-88 0,17 87-16,-17-105 15,0 35-15,-18-52 16,-18 17-16,0-36 15,-17-17-15,17 0 16,-35-53 0,36 36-16,-54-54 15,54 36-15,-19-18 0,-17-18 16,18 36-16</inkml:trace>
  <inkml:trace contextRef="#ctx0" brushRef="#br0" timeOffset="47103.311">7338 16916 0,'17'-36'15,"-34"72"-15,34-89 0,1 18 16,0 17 0,-18 0-16,35-35 15,-17 18-15,-1-18 16,1 18 0,0 0-1,-1 35 1,1 0-1,17 52-15,0-16 16,18 34-16,-17-34 16,-1-19-16,0 19 0,0-1 15,-17-18 1</inkml:trace>
  <inkml:trace contextRef="#ctx0" brushRef="#br0" timeOffset="50333.356">4216 7938 0,'-18'-18'0,"36"36"0,-18-36 46,53 36-30,-18-18-16,18 0 0,70 0 16,-35 0-16,1 0 15,-1-18-15,124-17 16,-89 35-16,0-18 16,19 0-16,157 1 0,-140-1 15,176 18 1,-158-18-16,193 18 15,-176 0-15,194-17 16,-176-1-16,0 0 16,-1 1-16,19-1 0,193-17 15,-194 17-15,-17 1 16,17-1-16,212 0 16,-212 1-16,212-1 15,-211 18-15,-19-18 0,19 18 16,193-35-1,-70 18-15,-106-1 16,-141 0-16,17 18 16</inkml:trace>
  <inkml:trace contextRef="#ctx0" brushRef="#br0" timeOffset="106809.069">4657 8625 0,'0'18'0,"17"17"16,-17 1-16,18 52 15,0-35-15,17 88 16,-35-53-16,35 141 15,-35-105-15,18 193 16,-1-140-16,-17 34 16,0-17-16,18 18 0,0 229 15,-18-212 1,17-17-16,-17 17 0,18-17 16,-18 0-16,18 193 15,-18-193-15,0 0 0,17 229 16,-17-212-16,0 0 15,0-17-15,0 17 0,0 1 16,0 211 0,18-230-16,0 160 15,-18-213-15,17 1 0,-17 0 16,18 105 0,-1-158-16,1 106 0,0-124 15,-1 53 1,1-70-16,17 17 15,-35-70-15,18-18 16</inkml:trace>
  <inkml:trace contextRef="#ctx0" brushRef="#br0" timeOffset="107043.841">4798 16951 0,'0'123'16,"0"-246"-16,17 299 0,19-123 0,17 0 15,-18-35-15,0-18 16,36 17-16,-36-34 16,18-18-1,-35-18-15,17 17 0,-35-17 16,17-52-1</inkml:trace>
  <inkml:trace contextRef="#ctx0" brushRef="#br0" timeOffset="107631.173">4339 9049 0,'0'0'16,"-35"17"-16,35-34 0,18-36 16,-1 0-16,18 0 15,54-106 1,-54 71-16,71-53 15,-71 88-15,18 0 16,-35 53-16,17 18 16,-17 35-16,34 105 15,-16-69-15,-1-19 16,0 1-16,1-1 0,52 36 16</inkml:trace>
  <inkml:trace contextRef="#ctx0" brushRef="#br0" timeOffset="120749.905">24959 10830 0,'18'0'16,"-18"18"-16,0 17 15,0 53 1,-36 54-1,1-72-15,-35 106 16,17-87-16,-53 69 16,71-105-16,-1 18 15,19-36-15,-1-17 0,18-1 16,0 1 0</inkml:trace>
  <inkml:trace contextRef="#ctx0" brushRef="#br0" timeOffset="120927.97">25012 11377 0,'35'0'16,"-70"0"-16,106 0 0,17-18 15,-71 18-15,19 0 16,34-17-16,-52 17 15,-1 0-15</inkml:trace>
  <inkml:trace contextRef="#ctx0" brushRef="#br0" timeOffset="121052.006">25047 11501 0,'0'0'15,"53"17"-15,-18-17 0,1 0 0,17 0 16,-18 0-16,18 0 0,-18-17 15</inkml:trace>
  <inkml:trace contextRef="#ctx0" brushRef="#br0" timeOffset="122074.641">25912 10866 0,'0'70'15,"0"-140"-15,0 193 16,17 1-16,-17-54 16,0 89-16,0-89 15,-17 54-15,17-71 16,0 17-16,0-52 15,17-18 1,1-35-16</inkml:trace>
  <inkml:trace contextRef="#ctx0" brushRef="#br0" timeOffset="122275.33">26194 11254 0,'0'0'0,"-53"35"15,18-17-15,-1-1 0,-17 18 16,18-17-16,17 17 16,18-17-16,18 35 15,0-35 1,52 17-16,-34-18 16,34 1-16,-35 0 15,-17-18-15</inkml:trace>
  <inkml:trace contextRef="#ctx0" brushRef="#br0" timeOffset="122591.74">26282 11518 0,'0'18'16,"18"-18"-1,17 0 1,0-18-16,0 18 0,1-17 15,-1-1-15,-35 0 16,18 1-16,-1-1 16,-34 0-1,-19 1-15,19 17 16,-19 0-16,1 17 16,0 19-16,35-19 15,-18 36 1,54 18-16,-19-54 15,18 19-15,54-1 16,-54-35-16,53 18 16,-53-18-16,1 0 15</inkml:trace>
  <inkml:trace contextRef="#ctx0" brushRef="#br0" timeOffset="122912.64">26670 11589 0,'0'0'0,"18"17"16,-18 1-16,17 0 0,19-18 15,16 0-15,-16 0 16,17-18-16,-36 0 16,-17 1-16,18-19 15,-18 19-15,-18-36 16,1 35-16,-36 1 15,17 17 1,19 0-16,-1 0 0,-17 35 16,35-17-16,0 34 15,0-16-15,18-19 16,52 36-16,-17-53 16,-18 18-16,54-18 15,-54 0-15,-18 0 0,1-18 16,0 1-16</inkml:trace>
  <inkml:trace contextRef="#ctx0" brushRef="#br0" timeOffset="123225.774">27058 11606 0,'0'71'15,"0"-142"-15,0 195 0,0-71 16,18 17-16,17 54 16,-17-71-16,35 35 15,-36-70-15,-17-1 16,18 1-16,-18-36 15,0 1-15,0-72 16,-18 54-16,18-88 16,0 70-16,0-71 15,0 54-15,18-19 16,-1 72-16,36-1 16,-17 36-16,17-1 15,-36 19-15,-17-1 16,0-17-16,-35-1 15,17 1-15,-17-18 0,-36 18 16,36-18-16,-18 0 16,36 0-16,-1 0 15</inkml:trace>
  <inkml:trace contextRef="#ctx0" brushRef="#br0" timeOffset="123842.008">27693 11677 0,'18'-18'31,"17"18"-16,-17 0-15,17 0 16,-17 0-16,17 18 16</inkml:trace>
  <inkml:trace contextRef="#ctx0" brushRef="#br0" timeOffset="124225.712">27993 11624 0,'0'0'0,"18"53"0,-18 18 15,17-19-15,1 90 16,-1-72-16,1 54 16,0-72-16,-1-16 15,-17-19-15,18-17 16,-18-35-16,0 0 15,-18-71-15,1 35 16,17-70-16,0 71 16,0-18-16,17-36 15,1 71-15,17 18 16,-17 35-16,17 0 16,-17 18-16,17 17 0,0 35 15,-17-34-15,-18 34 16,-18-34-16,1-1 15,-18-35-15,17 0 16,-35 0 0,35-18-16,1-17 15,17 17-15</inkml:trace>
  <inkml:trace contextRef="#ctx0" brushRef="#br0" timeOffset="124620.434">28434 11695 0,'0'35'16,"0"-53"15,0 1-15,0-1-16,18 0 16,-18 1-16,35-1 15,-18 18-15,1 0 16,0 0-1,-1 0-15,1 0 16,0 18 0,-1-1-16,1 1 15,-18 17-15,18-17 16,-18 17-16,17-17 0,18 17 16,-17-17-1,0-18-15,17-18 16,-35 0-16,0-17 15,0-18-15,-18 18 16,-17-18-16,17 18 16,18 17-16,-17 18 15,-1 0 1,36 18-16</inkml:trace>
  <inkml:trace contextRef="#ctx0" brushRef="#br0" timeOffset="124958.182">28875 11148 0,'0'141'16,"0"-282"-16,0 370 15,18-88-15,-1-70 16,1 17-1,17-53-15,-17-17 0,17 17 16,0-35-16,-17 0 16,17 0-16,-17 0 0,52-17 15,-52 17-15,53 0 16,-54 17-16,1 1 16,-18 17-1,0-17-15,-35 17 0,-1-17 16,-52-18-1,53 17-15,0-17 0,-54-17 16,54 17-16,0-18 16</inkml:trace>
  <inkml:trace contextRef="#ctx0" brushRef="#br0" timeOffset="131234.889">11748 13670 0,'17'0'47,"36"0"-32,-18 0-15,54-17 16,-19 17-16,106-36 16,-52 36-16,-18-17 15,17-1-15,18 0 16,-17 18-16,105-17 15,-123 17-15,70 17 16,-35-17-16,-88 0 16,0 0-16,-35 0 15,-18-17 1</inkml:trace>
  <inkml:trace contextRef="#ctx0" brushRef="#br0" timeOffset="132077.447">11412 9790 0,'18'0'31,"35"0"-15,0-18-16,35 18 0,0 0 16,142 0-16,52-18 15,-123 18-15,-1-17 16,1 17-16,17-18 0,-34 0 15,-37 18-15,1-17 0,-18-1 16,-52 18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01:56.5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2928 9155 0,'-70'-18'15,"140"36"-15,-176-36 0,18 53 16,35 1 0,-53 69-16,71-34 15,17-1-15,1 89 16,17-71-16,53 36 16,-18-54-16,88 1 15,-52-36-15,0-17 16,-1-18-16,1 0 0,70-53 15,-106 18-15,36-53 16,-54 35-16,-17 0 16,-53-53-1,0 71-15,-35-18 16,-18 17-16,71 19 16,-18 17-16,36 35 15,17-17-15</inkml:trace>
  <inkml:trace contextRef="#ctx0" brushRef="#br0" timeOffset="221.575">3387 9913 0,'0'0'15,"35"53"-15,0 0 0,53 88 16,-35-70-16,71 70 15,-71-71-15,88 36 16,-88-53-16,17 0 16,-17 0-16,71 17 15,-89-34-15,0-19 16,1 1-16,-19-18 16</inkml:trace>
  <inkml:trace contextRef="#ctx0" brushRef="#br0" timeOffset="461.177">4251 10530 0,'0'0'0,"35"36"16,1-1-16,34 18 16,-35-18-16,36 36 15,-36 17 1,-17-35-16,-1-18 0,-34 36 15,-1-36-15,-35 18 16,18-18-16,0-35 16,-1 18-16,-52-1 15,53-17-15,17 0 16</inkml:trace>
  <inkml:trace contextRef="#ctx0" brushRef="#br0" timeOffset="1014.967">4939 11218 0,'-18'-35'16,"36"70"-16,-53-88 0,17 36 0,-17-1 16,17 1-16,-17 17 15,17 0-15,-17 17 0,-18 54 16,18 52 0,-1 1-16,36-54 15,18 54-15,17-71 16,1-18-16,17 0 0,52 0 15,-52-35-15,0-17 16,0-18-16,-18-18 0,18 0 16,-17-71-1,-36 54-15,0 17 0,-36-71 16,-17 89-16,18 0 16,-18 17-16,-53 0 15,53 36-15,1 0 16,16 17-16,1 0 0,17 1 0</inkml:trace>
  <inkml:trace contextRef="#ctx0" brushRef="#br0" timeOffset="1488.817">3210 11553 0,'0'0'16,"-17"0"-16,34 0 15,36 0 1,0 0-16,88 18 15,-70 0 1,17-18-16,0 0 0,0 0 0,106 0 16,-105 0-1,-19-18-15,54 18 16,-71-18-16,-18 18 16,-18-17-16,1 17 0,-18-18 15</inkml:trace>
  <inkml:trace contextRef="#ctx0" brushRef="#br0" timeOffset="1677.478">4269 11430 0,'0'0'15,"35"0"-15,0 0 0,-17 0 16,17 0 0,0 0-16,-17 18 0,0-1 15,-1 1-15,-17 0 0,0-1 16,0 18-16,-53 18 15,36-35-15,-54 53 16,36-54-16,0 19 16,-1-19-16</inkml:trace>
  <inkml:trace contextRef="#ctx0" brushRef="#br0" timeOffset="2170.226">3387 13123 0,'-18'0'16,"0"0"-16,36-17 47,0-19-32,-1 1-15,54-35 16,-36 34-16,71-70 16,-35 36-16,105-71 15,-70 53-15,-18-1 16,0 19-16,71-54 16,-106 71-16,0 1 0,0-1 15,-53 35-15,0 0 16,-18 18-1,-17 18-15,17-18 16,0 0 0</inkml:trace>
  <inkml:trace contextRef="#ctx0" brushRef="#br0" timeOffset="2334.156">4339 12065 0,'-17'0'15,"17"-18"-15,17 18 16,1-17-16,17-19 16,0 19-16,1-1 15,-19 1-15,19-19 0,-1 19 16,35-19-16,-52 19 15,0 17-15,-18 17 16,0 36-16,-18-17 16,18-1-16,-18 0 15,18 0-15,-17-17 0,-1 35 16</inkml:trace>
  <inkml:trace contextRef="#ctx0" brushRef="#br0" timeOffset="2785.703">4657 12188 0,'-36'71'16,"72"-142"-16,-107 195 0,1 35 15,17-53-15,0 35 16,-18 35-16,1 18 0,-1 18 16,1 17-16,-1 0 0,-105 195 15,105-248-15,-17-17 16,0-18-16,-36 88 16,36-88-1,88-105-15,-18-19 0,36-17 16,17-35-16,1-71 15,-1 36-15,-18-1 16</inkml:trace>
  <inkml:trace contextRef="#ctx0" brushRef="#br0" timeOffset="3179.388">4498 12241 0,'18'0'32,"17"-35"-17,-18 17-15,36 1 16,-17-1-16,17-17 0,17-18 16,-35 35-16,1 18 15,-19 0-15,-17 36 16,0-1-16,-35 71 15,17-53-15,-17 35 16,35-53-16,-17 0 16,17-17-16</inkml:trace>
  <inkml:trace contextRef="#ctx0" brushRef="#br0" timeOffset="3685.592">2840 11218 0,'0'0'16,"-71"0"-16,54 18 0,-36 53 15,35-36 1,18 0-16,-18 18 0,18 18 15,18-19-15,35 72 16,-18-89-16,36 36 16,-18-54-16,0-17 15,0 0-15,70-52 16,-70 16-16,-18 1 0,1-89 16,-36 72-16,0-1 15,-18 0-15,-35 0 0,18 18 16,-71-36-16,35 53 15,18 18-15,-17 36 16,35-1-16,17 18 16,18 0-16,0 0 0</inkml:trace>
  <inkml:trace contextRef="#ctx0" brushRef="#br0" timeOffset="4148.072">2981 12788 0,'0'0'0,"-18"0"16,1 0-16,-19 53 15,19-18-15,17 1 16,-18 17-16,18 0 0,-17-1 16,34 37-1,1-36-15,17-18 0,-17 0 16,70 18-16,-35-53 15,0 0-15,0-18 0,-18-17 16,35-53 0,-52 53-16,-18-18 0,0-18 15,-18 18-15,-52-70 16,17 70-16,18 0 0,-18 18 16,-18 17-1,18 18-15,36 18 0,-19-1 0,19 54 16,17-18-16,17 17 15</inkml:trace>
  <inkml:trace contextRef="#ctx0" brushRef="#br0" timeOffset="4659.788">3069 14781 0,'-17'-17'0,"17"-1"0,-36 18 15,19 18 1,-1 52 0,18-17-16,0 106 15,0-88-15,0 17 0,18-35 16,-1 0-16,19-1 15,-1-34-15,0 0 0,18-18 0,0 0 16,35-71 0,-53 36-16,1-18 0,-1 0 15,-35-70-15,0 70 16,-18 0-16,-17-53 16,0 71-16,17 17 0,0 0 15,1 1-15,-18-1 0,-18 18 16,35-18-1,0 18-15,1-17 16</inkml:trace>
  <inkml:trace contextRef="#ctx0" brushRef="#br0" timeOffset="6900.287">4957 10866 0,'0'0'15,"-18"0"1,18-18 46,0-17-46,0 17-16,0-53 16,18 1-16,17-71 15,-18 70-15,36-88 16,-35 89-16,-18-1 0,18 1 16,-18 35-1,0-1-15,-18 54 31</inkml:trace>
  <inkml:trace contextRef="#ctx0" brushRef="#br0" timeOffset="7311.49">4727 10654 0,'0'0'0,"18"0"31,0 18-15,-18-1 0,17 18-16,1 18 15,-18-17 1,17 34-16,1-35 16,0-17-16,-1-18 0,1 0 15,35 0-15,-18-18 16,0-17-16,1 18 15,-19-19-15,36-17 16,-35 36-16,0-1 16,-18 36-1</inkml:trace>
  <inkml:trace contextRef="#ctx0" brushRef="#br0" timeOffset="16087.831">5186 11483 0,'-18'0'16,"36"0"-1,-1 0 1,19 0-16,52 0 16,-35 0-1,70 0-15,-52 0 16,-1 0-16,72 0 15,-90-18-15,1 18 16,-17 0-16,-1 0 0,0 0 16,-17-17-16,0 17 0,-1-18 15,-34 0 1,-1 18-16</inkml:trace>
  <inkml:trace contextRef="#ctx0" brushRef="#br0" timeOffset="16315.57">5768 11289 0,'18'-18'16,"-1"18"-16,1 0 16,35 18-1,35 0-15,-35-1 0,0 1 16,-18-1-16,36 36 16,-36-35-16,-35 0 15,0 17-15,-18 18 16,1-18-16,-19-17 15,1 17-15,-35 0 0,34-35 16,1 18-16,0 0 0,-1-18 16,19 0-16,-1 17 15</inkml:trace>
  <inkml:trace contextRef="#ctx0" brushRef="#br1" timeOffset="37724.87">2540 9437 0,'-18'0'15,"1"0"1,17 17 15,35 1-15,-17 0-16,-1-1 0,54 36 16,-36-17-16,53 52 15,-35-35-15,0-18 16,53 53-1,-53-53-15,-18 1 0,36 17 16,-36-36-16,-17-17 16,-1 0-16,-17 18 0,-17-36 31,-19-17-15,1 17-16</inkml:trace>
  <inkml:trace contextRef="#ctx0" brushRef="#br1" timeOffset="37998.343">3140 9384 0,'0'0'0,"-18"0"0,0 0 15,-17 18 1,-18 70-16,18-35 16,-18 0-16,-17 52 15,34-52-15,1 0 0,-36 53 16,54-71 0,-1 1-16,-17 34 15,35-52-15,0-1 0</inkml:trace>
  <inkml:trace contextRef="#ctx0" brushRef="#br1" timeOffset="39116.851">2822 12912 0,'-17'-18'0,"17"0"31,0 36 1,17 0-32,36 17 15,-18 0-15,1-17 16,70 35-16,-71-36 15,18 1-15,0 0 16,52 17-16,-69-17 16,-1-18-16,-17 17 0,-1-17 15,1 18-15,0-18 16,-36 0 0,-35-18-1,18 1-15</inkml:trace>
  <inkml:trace contextRef="#ctx0" brushRef="#br1" timeOffset="39348.561">3228 12612 0,'-18'0'15,"36"0"-15,-71 35 0,18 53 16,-1-35-16,1 18 16,-18-1-16,-35 89 15,53-71-15,-18-17 0,35-1 16,-17 19-16,-18 34 16</inkml:trace>
  <inkml:trace contextRef="#ctx0" brushRef="#br1" timeOffset="45938.771">4921 11183 0</inkml:trace>
  <inkml:trace contextRef="#ctx0" brushRef="#br2" timeOffset="53419.304">4992 11236 0,'17'0'31,"1"0"-15,-18-18-1,0 1 17,-18 17-32,1 0 15,-1 0-15,-17 0 16,17-18 0,-35 18-1,36-18 1,-1 18-16,0-17 15,1 17-15,-18 17 16,17-17-16,-17 18 0,-1 0 16,19-1-16,-1 1 15,0 17-15,1-17 0,17 17 16,-18 18 0,0-18-16,18 36 15,0-36-15,0-17 0,0 17 16,0 0-16,18 1 0,0-19 15,-1 54-15,1-53 16,17 17-16,1 0 16,-19-35-16,19 18 15,-19-18-15,18 0 0,18-18 16,-35 0-16,17 18 16,-17-17-16,0-1 15,-1 18-15,18-35 16,-17 17-16,17-35 15,-17 36-15,-18-36 16,18 17-16,-18 19 16,0-1-16,0-17 0,0 0 15,0 17-15,0-17 16,0 17-16,-18 0 16,0-34-16,1 34 15,-1-17-15,-17-1 16,17 1-16,-17 35 0,-18-35 15,35 35-15,-35 0 16,36 0 0,-18 0-16,17 17 15,-17 1-15,17-18 16,0 18-16,1 17 16,-19 0-1,36 1-15,-17 34 16,17-35-16,-18 36 15,18-18-15,0-18 0,0 0 16,18 36-16,-1-36 16,1 1-16,0-1 15,-1 0-15,1-17 0,17-1 16,36 1-16,-36-18 16,0 0-16,1-18 0,17 1 15,17-54-15,-52 36 16,17 0-16,0-36 15,-17 36-15,-18-1 16,0 1-16,0 0 0,-18-18 16,1 18-16,-1 17 15,0 0-15,1 1 0,-19-1 16,19 1-16,-18-1 16,17 0-16,-17 1 0,17-1 15,-17 0-15,17 18 0,-35-17 16,36 17-16,-19 0 15,1 0-15,17 0 16,1 17-16,-19 19 16,19-1-16,17 18 15,-18-18-15,36 53 16,-18-52-16,17 16 16,1-16-16,17 52 15,1-53-15,17 18 16,-36-35-16,18-1 0,1-17 15,-1 0-15,-17 0 0,35-17 16,-36-1 0,36-52-16,-53 52 15,18-17-15,-1-18 0,-17 17 16,0 1-16,0 0 0,-35-36 16,17 36-1,1 17-15,-18 1 0,-18-36 16,35 35-16,-17 1 15,-1 17-15,19-18 16,-18 18-16,17-18 0,-17 18 0,-18 0 16,17 36-1,19-19-15,-19 1 16,19 17-16,-1 18 16,1-18-16,17 36 15,0-36-15,0 0 0,17 1 16,1-1-16,-1 0 0,36 18 15,-17-17 1,34-1-16,-34-18 16,-1-17-16,0 0 0,53 0 15,-52-17-15,16-36 16,-16 18 0,-19-1-16,1 1 0,-18-18 0,18 18 15,-18-53 1,-18 35-16,0-18 15,1 54-15,-36-36 16,35 35-16,-17 0 16,17 18-16,-17-17 0,-18-1 15,35 18-15,-34 18 16,34-1-16,-17 1 16,17 17-16,-35 18 15,35-18-15,1 36 16,17-36-16,0 18 0,0-18 15,0 1-15,17-1 16,19 0-16,-19 1 0,54 17 16,-36-53-16,0 17 15,18-17-15,-17 0 0,-1 0 16,18-35 0,-18 17-16,-17 1 0,-1-1 15,1-35-15,-18 18 16,0-1-16,0 1 0,-18 0 15,-35-36-15,36 18 16,-18 18-16,-1 0 0,-34-36 16,34 54-16,1-1 15,0 18-15,-18-18 16,18 36-16,-1-18 16,1 35-16,17-17 15,1 17-15,17 1 0,-18-1 16,18 0-16,0 18 0,0 18 15,18-36 1,-1 0-16,-17 0 0</inkml:trace>
  <inkml:trace contextRef="#ctx0" brushRef="#br2" timeOffset="55661.356">8467 5221 0,'35'0'16,"-17"0"-16,-18-18 0,17 18 16,1 0-16,0 0 15,-1 0-15,1-17 0,-1 17 16,1 0-16,0-18 0,35 18 16,-36 0-16,19 0 15,16 0-15,-34 0 16,53 0-16,-36 0 15,35-17 1,-34 17-16,-1 0 0,0 0 16,1 0-16,-1 0 0,0 0 15,36 0-15,-36 0 16,18 0-16,-18 0 0,18 0 16,0-18-16,53 18 15,-53 0-15,53 0 16,-36 0-16,-17 0 15,0 0-15,18 0 0,-1 0 16,-17 0-16,88 0 16,-88 0-16,18 0 0,52 0 15,-52 0 1,-18 0-16,-1 0 0,19 0 16,-18 0-16,0 0 0,70 18 15,-70-18-15,0 0 16,18 0-16,-18 0 0,0 0 15,-1 17-15,54-17 16,-35 0-16,52 0 16,-70 18-16,71-18 15,-71 0-15,17 0 16,1 0-16,70 17 16,-71-17-16,1 0 0,52 0 15,-52 0-15,0 0 16,-1 0-16,1 0 15,52 0-15,-52 0 16,70 0-16,-88 0 16,17 0-16,1 0 15,70 0-15,-71 0 16,1 0-16,70 0 16,-70 0-16,-1 0 15,1 0-15,-1 0 0,54-17 16,-54 17-16,54 0 15,-54 0-15,54 0 16,-71 0-16,17 0 16,-17 0-16,18 0 0,35 0 15,-36 0-15,-17 0 16,71 0-16,-71 0 16,-1-18-16,54 18 15,-53 0-15,53 18 16,-53-18-16,0 0 15,0 0-15,0 0 0,17 0 16,-17-18-16,53 18 16,-53 0-16,17 0 0,-17 0 15,53 0 1,-53 0-16,0 0 0,0 0 16,0 0-16,53 0 15,-36 0-15,36 0 16,-35 0-16,-18 0 0,17 0 15,54 0 1,-71 0-16,17 0 0,-17 18 16,0-18-16,88 0 15,-70 17-15,-18-17 0,17 0 16,18 0-16,71 0 16,-88 0-16,105 0 15,-88 18-15,0-18 16,1 0-16,-1 0 0,0 0 15,0 0-15,0 18 0,106-18 16,-105 0-16,122 0 16,-105 0-1,0 0-15,0 0 0,0 0 16,-1 0-16,-16 0 0,122 0 16,-123 0-16,18 0 15,88 0-15,-88 0 16,0 0-16,0 0 15,0 0-15,-1 0 0,125-18 16,-124 18-16,17 0 16,124 0-16,-124-18 15,1 18-15,123 0 16,-141 0-16,0 0 0,88-17 16,-124 17-16,1 0 15,-18 0-15,0-18 16,-1 18-16,-69 0 15,-1 0 1</inkml:trace>
  <inkml:trace contextRef="#ctx0" brushRef="#br2" timeOffset="68863.28">2946 9225 0,'0'-17'31,"0"-1"16,0 0-31,-18 1-1,18-1 1,-18 18 0,18-18-1,-17 1-15,17-1 16,-18 18 0,1-18-1,-19 18-15,19 0 16,-1 0-16,0 0 0,-52 0 15,52 0-15,-52 18 16,52-18 0,0 0-16,-17 18 0,-18 17 15,35-17-15,1-1 16,-36 54 0,35-36-16,-17 53 0,35-52 15,-18 52 1,1-53-16,17 0 0,0 1 15,0-1-15,17 18 0,-17-18 16,18 0-16,0 1 16,17-1-16,-17 0 0,34 36 15,-16-36-15,34 18 16,-34-35-16,16-1 16,-16 1-16,70-18 15,-71 0-15,71-18 16,-53 1-16,-18-1 0,18 0 15,-18-17-15,0 17 0,-17 1 16,17-1-16,1 0 16,-36 1-16,17-1 15,-17 1-15,0-1 16,0-35 0,0 18-16,0 17 15,0-35-15,0 18 0,0 0 16,0-18-16,-35-36 15,17 37-15,-35-54 16,18 70-16,-53-52 16,53 71-16,-18-19 15,17 19-15,-16 17 0,-37-18 16,54 18-16,-53 35 16,53 1-16,17-1 15</inkml:trace>
  <inkml:trace contextRef="#ctx0" brushRef="#br2" timeOffset="77751.158">4921 11236 0,'-17'-35'16,"17"17"-16,0 0 16,-36 1-1,36-1-15,-35 1 16,17 17-16,1-18 15,-18 18-15,-1 18 16,1-1-16,-18 36 16,18-35-16,-1 35 15,19-18-15,-1 0 16,18 18-16,0 35 16,0-52-16,0 16 0,18-16 15,17 52 1,0-70-16,-17 17 0,17-17 15,1-1-15,-1 1 0,18-18 16,-18 0-16,0 0 16,-17 0-16,35-35 15,-18 17-15,-17 0 0,-1 1 16,1-19-16,-18 19 16,18-19-16,-18 1 0,-18-35 15,18 34-15,-18 1 16,-34-36-16,16 54 15,19-18-15,-19 17 0,-17-17 16,18 35-16,18-18 16,-19 18-16,1-18 0,0 36 15,17-18 1,0 35-16,1-17 0,-1 17 16,18 0-16,-18 54 15,18-36-15,18-1 0,0-16 16,-1-1-16,54 18 15,-36-18-15,1-35 0,-1 18 16,35-18 0,-34-18-16,-1 1 0,0-19 15,18-17-15,-18 18 16,1-35 0,-36 34-16,0 1 0,-18 0 15,0-1-15,-17 1 0,0 0 16,-18 17-16,-53 1 15,53 17-15,-53 17 16,53 19-16,-17 34 16,35-35-16,17 36 15,18-36-15,18 18 16,-1-18-16,36 36 16,-18-53-16,18-1 0,-17 1 15,17-18-15,-18 18 16</inkml:trace>
  <inkml:trace contextRef="#ctx0" brushRef="#br2" timeOffset="85818.042">4833 11289 0,'0'0'0,"0"-18"0,18 18 16,-18-17 15,0-1 16,-18 0-32,18 1 1,-18-1-16,1 18 16,-1-18-16,1 18 0,-19 0 15,19 0-15,-1 18 16,-17-18-16,17 18 0,-35 17 16,35-17-1,1-1-15,-1 1 0,1 17 16,-1 18-16,18-18 15,0 1-15,0-1 0,0 18 16,35 17-16,0-34 16,18 34-16,-17-52 15,-1 0-15,36-18 16,-54 0-16,18 0 16,18-18-16,-35 0 15,35-35-15,-35 36 16,-1-1-16,-17-17 0,0 17 15,0 0-15,0-17 0,0-18 16,0 18 0,-35-18-16,17 35 15,-17-17-15,0 18 16,17-1-16,-17 0 0,17 18 16,-35-17-1,18 17-15,0 17 16,17-17-16,0 36 15,1-1-15,17-18 16,0 19-16,0 34 16,0-34-16,17-1 0,-17 0 15,18-17-15</inkml:trace>
  <inkml:trace contextRef="#ctx0" brushRef="#br2" timeOffset="87488.382">23813 5221 0,'17'18'31,"36"-18"-16,-18 0-15,89 0 16,-54-18-16,1 18 0,17 0 16,124-18-1,-106 18-15,35 0 0,17-17 16,19 17-16,211-18 16,-176 1-16,246 17 15,-228-18-15,16 18 16,195 0-16,-229 0 15,159 0-15,-195 0 16,177 0-16,-195 0 16,1 18-16,-18-18 0,124 0 15,-159 0 1,0 0-16,-18 0 0,-18 0 16,18 0-16,-70-18 15</inkml:trace>
  <inkml:trace contextRef="#ctx0" brushRef="#br2" timeOffset="88678.928">3140 6491 0,'17'18'31,"1"-18"-16,0 0 1,-1 17-16,1-17 0,0 0 16,52 0-16,-17 0 15,-18 0-15,18 0 0,0 0 16,18-17-16,52-1 16,-35 18-16,-17-18 0,105 1 15,-70 17 1,-18 0-16,18 0 0,0 0 15,17 0-15,107 0 16,-89-18-16,-18 18 0,18 0 16,1 0-16,16 0 0,142 0 15,-123 0 1,-19 0-16,1 0 0,194 0 16,-159 0-16,-18 0 15,18 0-15,0 0 0,0-17 16,212 17-1,-212 0-15,18-18 0,-1 18 16,195 0-16,17 0 16,-211 0-16,-18 0 15,18 0-15,194 18 16,-195-18-16,-17 0 0,230 17 16,-230-17-1,0 18-15,-18-18 0,0 17 16,-17-17-16,-18 18 0,124 0 15,-159-1-15,-18 1 16,-18-18-16,-34 18 0,-1-1 16</inkml:trace>
  <inkml:trace contextRef="#ctx0" brushRef="#br2" timeOffset="95895.544">13741 6068 0,'0'17'0,"17"1"16,1-18-1,17-18 1,-17 1-16,17-1 16,0-35-16,-17 36 15,0-19 1,-1 54 0,-17 0-1,18-1-15,-18 1 0,18 17 16,-1-35-16,19 18 15,-19-18-15,36 0 16,-18-18-16,-17 18 0,35-35 16,-53 17-16,35-17 15,-35 17-15,0 36 32,18 0-17,0-18-15,-1 0 0,18 17 16,-17-17-16,0 0 15,-1 0-15,1 0 16,0 0-16,-1 0 16,1-17-1,0 17-15,-1 0 0,18-36 16,-17 36 0,0 0-16,-1 0 15,1 0-15,0 0 0,-1 18 16,36-18-1</inkml:trace>
  <inkml:trace contextRef="#ctx0" brushRef="#br2" timeOffset="96162.448">14552 5768 0,'35'18'15,"36"-1"1,-36-17-16,18 18 16,0-1-16,0-17 0,0 18 15,17 17 1,-34-17-16,-19 17 16,-17 1-16,0-19 0,-35 36 15,0-35-15,17-1 16,1 1-16,-1-18 15,0 18-15,18-1 0,-17-17 0</inkml:trace>
  <inkml:trace contextRef="#ctx0" brushRef="#br2" timeOffset="97385.84">16193 5750 0,'0'-35'15,"0"17"1,0-35-1,0 36-15,-18-1 0,0 1 0,1-1 16,-36 0 0,0 18-16,-35 36 15,35-19-15,0 18 0,17 18 16,1-17-16,-18 34 16,53-35-16,0 1 15,18-1-15,35 0 0,53 18 16,-53-17-16,17-19 15,1 18-15,-18-17 0,35 35 16,-71-35 0,1-1-16,-18 1 0,-18 0 15,1-1-15,-18 1 0,-54-18 16,54 0 0,-18-18-16,18 1 0,0-1 15,17 0-15,0 1 0,18-1 0,0-17 16,18 17-16</inkml:trace>
  <inkml:trace contextRef="#ctx0" brushRef="#br2" timeOffset="97725.506">16439 5592 0,'0'35'16,"0"-70"-16,18 87 0,-18 1 0,0 0 0,18 0 15,-1 18-15,1 70 16,0-88-16,-18 0 0,17 17 16,-17-52-1,0 0-15,0-36 16,0-35 0,18 35-16,0-17 15,-18 17-15,17 1 0,1-1 16,-1 18-1,1 18-15,-18-1 0,18 36 16,-18-35-16,17 35 16,1-35-16,0 17 15,-1-35 1,1-35 0</inkml:trace>
  <inkml:trace contextRef="#ctx0" brushRef="#br2" timeOffset="97947.548">16863 6156 0,'17'53'15,"-34"-106"-15,34 124 0,1-54 16,-18-34 0,-18-1-1,18-17-15,-17 17 16,17-17-16,0 17 0,0-35 15,0 36-15,35-1 16,0 0-16,-17 18 16,0 0-16,35 0 15,-36 0-15</inkml:trace>
  <inkml:trace contextRef="#ctx0" brushRef="#br2" timeOffset="98081.423">17092 6103 0,'18'18'16,"-36"-36"-16,53 53 0,-17-17 16,0 0-16,-1-1 15,-17 1-15</inkml:trace>
  <inkml:trace contextRef="#ctx0" brushRef="#br2" timeOffset="98226.451">17163 5927 0,'0'-18'16,"0"36"-16,0-54 0</inkml:trace>
  <inkml:trace contextRef="#ctx0" brushRef="#br2" timeOffset="98514.316">17321 6262 0,'0'0'16,"0"-18"-1,0-17 1,0 17-1,0-17-15,18 17 0,-18 1 16,0-1-16,18 0 0,-18 1 16,17 17-1,1 17-15,0-17 0,-1 53 16,-17-35-16,18 17 16,-18-17-16,18 0 0,-1 17 15,-17-18-15,18-17 16,-18 18-16</inkml:trace>
  <inkml:trace contextRef="#ctx0" brushRef="#br2" timeOffset="98732.066">17533 5644 0,'18'89'0,"-36"-178"0,53 231 16,-35-90-16,18 1 0,0 0 16,-1 0-16,1 53 15,0-53-15,-18-18 16,17 1-16,-17-1 0,18 0 16</inkml:trace>
  <inkml:trace contextRef="#ctx0" brushRef="#br2" timeOffset="98938.51">17833 6033 0,'-35'0'16,"17"0"-16,0 0 16,1 17-16,-1-17 0,18 18 0,0-1 15,0 1 1,18 0-16,-1-1 0,1 1 15,17 0-15,1-18 16,-19 0-16,1 0 0,-1 0 16,1 0-16</inkml:trace>
  <inkml:trace contextRef="#ctx0" brushRef="#br2" timeOffset="99827.45">18927 5962 0,'0'18'16,"0"17"-1,0 0-15,17 18 16,1-35-16,35 17 16,-36-17-16,1-18 15,0 0-15,17 0 16,-17 0-16,-18-18 15,0 0-15,0 1 16,-18 17-16,36 0 31,17 35-15,-18-17-16,19-1 0,17-17 16,-36 0-16,1 0 15,0 0-15,-1 0 0,-17-17 16,-17-19-1,-1 19-15,0-1 0,1 0 16,-19-17-16,36 18 16,-17 17-16,34 0 15</inkml:trace>
  <inkml:trace contextRef="#ctx0" brushRef="#br2" timeOffset="100261.155">19473 6121 0,'0'0'15,"-17"17"-15,34-17 16,19 0 0,-1 0-16,-17-17 15,-1 17-15,1-18 0,-1 0 16,-17 1-16,-17-1 15,-1 18 1,1-17-16,-1 17 16,0 0-16,1 0 0,17 17 0,-18 1 15,18-1-15,0 1 16,18 35 0,-1-35-16,19-1 0,-19 1 15,18 0-15,1-18 0,34 17 16,-52-34-16,17-1 15,-17 18-15,-18-35 16,0-1 0,0 19-16,0-1 15,-18 18 1,36 18 0,-1-1-16,1 1 15,0-18-15,-1 18 0,1-18 16</inkml:trace>
  <inkml:trace contextRef="#ctx0" brushRef="#br2" timeOffset="100345.364">19844 6068 0,'0'0'15,"-18"-53"-15,18 35 0,-18-17 16,18 17-16,18 18 16</inkml:trace>
  <inkml:trace contextRef="#ctx0" brushRef="#br2" timeOffset="100733.565">20020 6068 0,'0'0'16,"0"17"-16,-17-17 15,-1 0-15,18 18 16,-18-18 0,18 18-16,0-1 15,18 1 1,0 0-16,-1-18 15,1 17-15,-1-17 16,1 0-16,-18 18 47,0 17-31,0 0-16,18 36 15,-18-36-15,17 1 0,-17-1 16,18 0-16,-18-17 0,0 17 15,0-17-15,-35-18 16,17 0 0,-17-18-1,17 0-15,1-17 0,-1 0 16,18 0-16,-18-1 0,18-17 16,-17 0-16,17 1 15</inkml:trace>
  <inkml:trace contextRef="#ctx0" brushRef="#br2" timeOffset="101018.518">20144 5768 0,'17'88'16,"-34"-176"-16,52 229 0,-17-17 16,-18-72-16,17 37 15,-17-54-15,0-17 0,0 17 16,18-53 15,-1-35-15,-17 36-16,18-1 0,17-17 15,-17 35-15,17 0 16,-17 17 0,-18 1-16,18 17 15,-18-17-15,17 0 0,-17-1 0,0 1 16,0-1-1</inkml:trace>
  <inkml:trace contextRef="#ctx0" brushRef="#br2" timeOffset="101184.297">20461 6015 0,'0'0'16,"53"-18"-16,-18 18 0,36-17 15,-53-1-15,-1 0 16,1 1-16,-1-1 16,-17 0-16</inkml:trace>
  <inkml:trace contextRef="#ctx0" brushRef="#br2" timeOffset="101367.038">20585 5838 0,'0'53'0,"0"-106"0,17 142 16,-17-54-16,0 18 15,18-18-15,0 18 16,-18-35-16,17 17 16,1-17-16,17-18 15</inkml:trace>
  <inkml:trace contextRef="#ctx0" brushRef="#br2" timeOffset="101614.125">20867 6033 0,'0'17'31,"0"18"-15,0-17-16,35 17 15,-35-17-15,18 0 0,-1-1 16,1 1-16,-18 0 16,-18-1-16,1-17 15,-1 18-15,-17-18 16,0 0-16,17 0 0,-35 0 16,35 0-16,1 0 15</inkml:trace>
  <inkml:trace contextRef="#ctx0" brushRef="#br2" timeOffset="101757.253">21255 6209 0,'0'0'16,"0"-18"-16,-18 18 15,-17-17 1,17 17-16</inkml:trace>
  <inkml:trace contextRef="#ctx0" brushRef="#br2" timeOffset="137427.186">22384 5556 0,'-18'18'16,"18"0"-16,0 17 16,-18 18-16,36 35 15,0-53-15,-1 0 16,1 1-16,35 17 16,-18-36-16,18 19 15,-35-19-15,-1 1 0,-17 0 16,18-18-16,-18 17 15,18-17-15</inkml:trace>
  <inkml:trace contextRef="#ctx0" brushRef="#br2" timeOffset="137749.041">22825 5856 0,'17'0'16,"19"18"-1,-19-18-15,19 35 16,-19-17-16,1-1 16,-1 1-1,-17 0-15,0-1 0,0 1 16,-35 0-1,18-1-15,-1-17 16,18 18-16,0-1 16,35 1-1,0-18 1,-17 18-16,0-18 0,17 0 16,-17 0-16,-1 0 15</inkml:trace>
  <inkml:trace contextRef="#ctx0" brushRef="#br2" timeOffset="138671.849">22384 5503 0,'0'0'16,"-18"-17"-16,18-1 0,0 0 15,0 1 1,0-1-16,18 18 47,-18 18-47,0 17 16,-18 0-1,18 18 1,0 71-1,18-89 1,-18 18-16,17 53 16,-17-36-1,0-34-15,0-1 16,0-17-16,0-1 16,18-17-1,0-17 1,17 17-1,-17 0 1,17 0 0,-17 0-16,17 0 0,-18 0 15,36 17-15,-35-17 16,0 0-16,-1 0 16,-17 18-1,18-18-15,-18 17 0,0 1 31,0-36 1</inkml:trace>
  <inkml:trace contextRef="#ctx0" brushRef="#br2" timeOffset="140180.498">22437 5468 0,'0'-18'15,"0"1"-15,0-1 32,-18 36 30,18-1-46,0 19-16,0 17 15,0-18-15,0 0 16,0 0-16,0 18 0,0-17 0,0 52 16,0-35-1,0-18-15,0 36 16,0-36-16,0 18 15,0-36-15,0 1 0,0 0 16,18-18 0,-1 0 15,19-18-15,-19 18-16,-17-18 0,36 18 15,-19 0-15,18 0 16,-17 18-1,0-18-15,-1 0 0,19 18 16</inkml:trace>
  <inkml:trace contextRef="#ctx0" brushRef="#br0" timeOffset="-193101.857">16810 8290 0,'-18'-17'16,"18"-1"-16,18 0 0,17 1 16,36-1-1,-18 18-15,0 0 0,-18 0 16,53 18-16,-53-1 16,-17 19-16,0-19 0,-18 19 15,0 34-15,-18-35 16,0 1-16,1-1 15,-1 0-15,0 18 16,18-35-16,0-1 0,18 1 16,17 0-16,-17-1 15,0-17-15,-1 0 16,-34 0 0,-36 0-1,17 18-15,1-18 16,0 18-16,17-1 0,-17-17 15</inkml:trace>
  <inkml:trace contextRef="#ctx0" brushRef="#br0" timeOffset="-191243.101">20408 6844 0,'-17'-18'0,"17"1"31,35 17-15,-18-18-16,1 18 0,0-18 16,35 1-16,-36 17 15,19 0-15,-19-18 0,1 18 16,0 0-16,-1 35 15,-17-17 1,0 0-16,0 17 0,0 0 16,0 0-16,0 36 15,0-53-15,18 17 0,-1 18 16,-17-36-16,18 1 16,17-18-1,-17 0-15</inkml:trace>
  <inkml:trace contextRef="#ctx0" brushRef="#br0" timeOffset="-191100.883">20532 7020 0,'35'0'16,"0"-17"-16,36-1 15,-18 0-15,17 1 16,-52-1-16,0 18 15</inkml:trace>
  <inkml:trace contextRef="#ctx0" brushRef="#br0" timeOffset="-189655.982">22437 6703 0,'0'0'15,"-36"0"-15,19 0 16,-1 0 0,53 0-1,-17 0-15,17 0 16,36-18 0,-36 18-16,-17 0 0,-1 0 15,19 18-15,-36-1 16,17 1-16,-17 17 0,0 18 15,0-17-15,0 69 16,18-69-16,-18 17 0,18-18 16,-1 35-1,1-34-15,0-19 16</inkml:trace>
  <inkml:trace contextRef="#ctx0" brushRef="#br0" timeOffset="-189521.728">22507 7073 0,'36'18'0,"-1"-18"15,18-18-15,53 1 16,-54-1-16,37-35 16</inkml:trace>
  <inkml:trace contextRef="#ctx0" brushRef="#br0" timeOffset="-188726.859">24359 8890 0,'18'0'16,"-36"0"-16,36-18 16,17 18-16,18 0 15,-18 0-15,18 18 0,0 0 16,-17-1-16,-19-17 16,-17 18-16,0 0 15,0-1-15,-35 18 16,0-17-16,-1 17 15,19-35-15,17 36 16,17-19-16,36 19 16,-35-19-16,17 1 0,18 17 15,-18-17-15,-17-1 16,-18 1 0,-18-18-16,1 0 0,-19 18 15,-52-1-15,35-17 16,0 18-16,18-18 0,0 0 15</inkml:trace>
  <inkml:trace contextRef="#ctx0" brushRef="#br0" timeOffset="-188219.981">26441 9543 0,'0'0'15,"17"0"-15,54-18 16,-36 0-16,71 18 15,-53 0-15,-18 18 0,18 17 16,-35-17 0,-18 17-16,0 0 0,-36 36 15,1-36-15,0 18 16,17-17-16,1-19 16,17 1-16,0-1 0,35 1 15,35 0 1,-17-18-16,-17 0 0,17 0 15,0 0-15</inkml:trace>
  <inkml:trace contextRef="#ctx0" brushRef="#br0" timeOffset="-187830.335">28628 10213 0,'0'18'31,"0"34"-15,0-16-16,18 17 15,-18 0-15,17 0 0,18 52 16,1-52-16</inkml:trace>
  <inkml:trace contextRef="#ctx0" brushRef="#br0" timeOffset="-185367.209">15452 16775 0,'0'53'16,"0"-18"-16,0 18 0,0 88 16,0-71-1,0 1-15,0-1 0,17 1 16,-17-18-16,36 35 16,-36-53-16,35 18 15,-17-35-15,17-53 16</inkml:trace>
  <inkml:trace contextRef="#ctx0" brushRef="#br0" timeOffset="-185144.915">15787 17198 0,'0'0'15,"-18"0"-15,1 18 0,-54-1 16,36 1-16,-1 17 15,19-17-15,-18-1 0,17 19 16,0-19-16,18 1 0,18 0 16,0-1-16,-1 1 0,18 0 15,54-1 1,-54-17-16,18 0 0,0 0 16,-18 0-16</inkml:trace>
  <inkml:trace contextRef="#ctx0" brushRef="#br0" timeOffset="-184809.868">15875 17427 0,'18'18'16,"-36"-36"-16,71 36 16,0-18-1,-36-18-15,19 18 0,-19 0 16,1-17-16,0 17 0,17-18 15,-35 0-15,0 1 16,0-1-16,-18 18 16,1-18-16,-1 18 0,-35-17 15,35 17-15,-17 0 16,-18 17-16,36 1 16,-1 0-16,18-1 15,0 1-15,18 0 0,-1-1 0,54 1 16,-36-18-16,0 18 15,18-18-15,0 0 16,-17 0-16,34-18 16,-52 18-16,-1-18 15</inkml:trace>
  <inkml:trace contextRef="#ctx0" brushRef="#br0" timeOffset="-184470.78">16263 17445 0,'0'35'16,"0"-17"-1,35-18 1,-17 0-16,17 0 16,1-18-16,-19 1 0,18-19 15,-17 19-15,-18-1 16,0-35-16,0 35 15,-18 18-15,-17-17 16,18 17-16,-1 0 0,-17 0 16,-18 35-16,35-35 15,0 18-15,1 17 16,17-17-16,17-1 0,19 1 16,-19-18-16,54 18 15,-36-18-15,0 17 16,1-17-16,-1 0 0,0 0 15</inkml:trace>
  <inkml:trace contextRef="#ctx0" brushRef="#br0" timeOffset="-184143.211">16528 17568 0,'17'106'16,"-34"-212"-16,52 283 0,-17-124 0,-1 0 15,1 17-15,17-35 0,18 36 16,-35-53-1,-1-1-15,-17-34 16,-35-36 0,0 17-16,-36-69 15,54 52-15,-1 0 16,0-18-16,1-17 0,17-71 16,35 106-16,-17 18 15,17 17-15,18 18 0,17 18 16,-52 0-16,17 17 15,-35 0-15,0 1 0,-17 34 16,-1-52 0,-17 17-16,-1-35 0,-17 18 15,1-18 1,34 0-16,0-18 0,18-17 16,18-1-16</inkml:trace>
  <inkml:trace contextRef="#ctx0" brushRef="#br0" timeOffset="-183631.898">16898 17445 0,'0'0'16,"18"0"-1,17 0-15,-17-18 16,17 18-16,-17 0 16,17 0-16,-18 0 0,36 0 15</inkml:trace>
  <inkml:trace contextRef="#ctx0" brushRef="#br0" timeOffset="-183264.544">17127 17374 0,'0'0'16,"36"71"0,-36-36-16,35 89 15,0-71-15,-17 17 0,-1-17 16,19 18-16,-36-36 15,0-18-15,17 1 0,-34-18 16,17-18 0,-18 1-16,-17-54 15,17 18-15,1 0 0,17 1 16,-18-19-16,18 0 0,18-70 16,-1 106-16,1 0 15,17 17-15,0 18 16,1 0-16,-1 35 15,-17 1-15,-1 52 16,-34-35-16,-1-18 0,0 18 16,1-35-16,-19 17 0,1-17 15,17-18-15,1-18 16,17-17 0,17-36-16</inkml:trace>
  <inkml:trace contextRef="#ctx0" brushRef="#br0" timeOffset="-182824.854">17480 17515 0,'0'0'15,"0"71"-15,0-36 0,0-17 16,18 0-16,-1-18 16,-17-18-16,0 0 15,0 1-15,0-36 16,0 17-16,18-16 15,-18-1 1,0 35-16,18 18 0,-1-18 16,-17 36-1,18 0 1,-18-1-16,18 1 16,-18 0-1,17-18-15,1 17 16,0 1-1,-1-18 1,1 17-16,-1 1 16,1-18-1,-36-18 1,1-17 0,-1 18-16,-17-1 15,17 18-15,1 0 16,-1-18-16,36 18 31,-1 0-15</inkml:trace>
  <inkml:trace contextRef="#ctx0" brushRef="#br0" timeOffset="-182481.319">17709 17022 0,'0'35'16,"18"-18"0,-18 19-16,18-1 0,17 36 15,-35-36-15,18 18 16,-18-18-16,17 18 16,-17-18-16,0 1 0,0-19 15,0 18-15,18-52 16,17-18-1,0 35-15,18-18 16,-17 18-16,17 35 16,-18 18-1,-35-18-15,0-17 16,-18 35-16,-17-53 16,0 18-16,-36-1 15,1-34-15,52 17 16,-17-18-16,17 0 15</inkml:trace>
  <inkml:trace contextRef="#ctx0" brushRef="#br0" timeOffset="-138403.358">17974 15505 0,'0'-18'16,"0"0"-16,0 1 15,18 17 1,-18 17 0,0 36-16,0 0 15,-18 35 1,18-35-16,-18 0 0,18 35 16,18-35-1,-18-35-15,18 0 16,17-18-16,0-18 15,-17 0-15,17-17 16,-35 0-16,18 35 0,-18-18 16,17 18-1,-17 35 1,18-17-16,0 17 0,17 18 16,-17-35-16,-1-1 15,54-17-15,-36 0 16,-17-17-16,17-18 15,-35-1-15,0 1 16,0 0-16,-18-18 0,1-18 16,-1 36-16,0 0 15,1-1-15,-1 19 0,18-1 16</inkml:trace>
  <inkml:trace contextRef="#ctx0" brushRef="#br0" timeOffset="-137919.564">18450 15275 0,'18'0'31,"17"0"-15,-17-17-16,-1 17 16,19 0-16,-19 0 15</inkml:trace>
  <inkml:trace contextRef="#ctx0" brushRef="#br0" timeOffset="-137763.088">18486 15328 0,'0'0'0,"0"35"0,0-17 16,0 17-16,17 18 15,1-35-15,-1 17 16,1-35-16,0 0 16,-1 0-16</inkml:trace>
  <inkml:trace contextRef="#ctx0" brushRef="#br0" timeOffset="-137612.205">18609 15416 0,'0'0'16,"0"36"-16,0-19 15,18 1-15,-1-18 16</inkml:trace>
  <inkml:trace contextRef="#ctx0" brushRef="#br0" timeOffset="-137318.904">18715 15293 0,'18'-18'15,"-1"18"1,1 0-1,-1 18-15,1 0 16,0-1 0,-1 1-16,-17-1 15,18 1-15,-18 35 16,18-18-16,-18-17 0,0 17 0,0 1 16,0-19-1,-18-17 16,0 0-15,1 0-16,-1 18 16</inkml:trace>
  <inkml:trace contextRef="#ctx0" brushRef="#br0" timeOffset="-134082.413">21255 16880 0,'-18'18'15,"18"0"1,-17 17-1,17 0-15,0 1 0,0 34 16,0-35-16,35 36 16,-17-36-16,-1-17 15,1-1-15,35 1 16,-36-18-16,19-18 16,-19 1-16,1-1 15,-18 1-15,0-1 0,0 0 16,0 36 15,35 17-15,-17-17-16,-1-1 0,1-17 15,0 18-15,-1-18 0,36 0 16,-53-18 0,18 18-16,-18-17 0,0-18 15,0-1-15,0 19 16,-18-19-16,1 1 15,-1 17-15,0-17 16,18 18-16</inkml:trace>
  <inkml:trace contextRef="#ctx0" brushRef="#br0" timeOffset="-133570.812">21678 16633 0,'18'0'15,"-1"0"1,19 0-1,-19 0-15,1 0 16,0 0-16</inkml:trace>
  <inkml:trace contextRef="#ctx0" brushRef="#br0" timeOffset="-133381.296">21713 16669 0,'0'35'16,"0"-70"-16,-17 123 16,17-53-16,0-17 0,17 0 15,1 34-15,-18-34 16,18-18-16,-1 18 0,1-18 16,0 0-1</inkml:trace>
  <inkml:trace contextRef="#ctx0" brushRef="#br0" timeOffset="-132891.329">21855 16669 0,'0'0'0,"17"0"31,1 0-15,0 17-1,-18 1 1,0 17-1,0-17-15,-18 17 0,18-17 16,-18 17-16,18-17 16,0-1-16,0 1 15,18-18-15,0 0 16,-18-18-16,17 18 0,18-17 16</inkml:trace>
  <inkml:trace contextRef="#ctx0" brushRef="#br0" timeOffset="-132569.779">22013 16651 0,'18'0'15,"0"0"1,-1 0-1,1 0-15,0 18 16,-1 35 0,1-18-16,-18-17 15,0 17-15,0-17 0,17-1 16,-17 18-16,0-17 16,0 0-16,0-1 15,-17 1 1,-1-18-16,1 0 15,-1 0-15,0-18 16,1 1-16,-1 17 16</inkml:trace>
  <inkml:trace contextRef="#ctx0" brushRef="#br0" timeOffset="-129317.426">23319 15575 0,'0'18'15,"0"-1"1,0 1-16,0 53 16,0-1-16,0-35 15,0-17-15,0 17 16,0-17-16,17-18 0,1 18 16,0-18-16,-1-18 0,18-17 15,-35 17 1,18 18-16,-18-18 0,18 18 15,-1 0 1,1 18 0,0-18-1,-1 18-15,19-18 16,-19 0-16,1 0 0,-18-18 16,17 18-16,-17-18 15,0 1-15,-17-1 0,-1 1 16,1-36-1,-1 35-15,18 0 0,0-17 16,0 17 0</inkml:trace>
  <inkml:trace contextRef="#ctx0" brushRef="#br0" timeOffset="-128971.012">23707 15187 0,'0'0'0,"17"0"16,1 0-16,0-18 15,-1 18-15,1 0 16,0-17-16</inkml:trace>
  <inkml:trace contextRef="#ctx0" brushRef="#br0" timeOffset="-128848.601">23707 15187 0,'0'0'16,"53"88"-16,-53-52 0,17-1 0,19 18 15,-36-36-15,17 1 16,-17 0-16,18-18 15</inkml:trace>
  <inkml:trace contextRef="#ctx0" brushRef="#br0" timeOffset="-128509.825">23936 15117 0,'18'0'15,"-1"0"1,1 17 0,-18 1-16,18-1 15,-18 1-15,0 17 16,0-17-16,0 0 16,0-1-16,0 1 0,0 0 15,17-1 1,-17 1-16,18-18 0,-18 17 15,17-17-15,-17 18 16,-17-18 0,-1 0-16,1 18 15,-1-18-15,-17 0 16,-1 17 0</inkml:trace>
  <inkml:trace contextRef="#ctx0" brushRef="#br0" timeOffset="-128123.581">24148 15046 0,'17'0'31,"1"0"-15,0 0 0,-1 0-16,1 0 0,-18 18 0,35 17 15,-35-17-15,18 17 16,-1 35-16,1-34 15,-18-1-15,18 0 16,-18 0-16,17 1 0,1 17 16,-18-36-16,0 1 15,-18-18-15,1 18 16,-1-18-16,-17 0 16,17 0-16,0-18 0,1 18 15,-1-18 1</inkml:trace>
  <inkml:trace contextRef="#ctx0" brushRef="#br0" timeOffset="-114350.391">21625 17692 0,'18'0'31,"0"0"-15,-18 35 0,17-17-16,-17 17 0,18 0 15,-18 71 1,0-53-16,0 0 0,0 0 16,17-18-16,-17 18 15,18-35-15,0-18 16,-18-18-1</inkml:trace>
  <inkml:trace contextRef="#ctx0" brushRef="#br0" timeOffset="-114045.598">21519 17886 0,'0'0'16,"-17"0"-16,17 17 16,0-34-16,35-1 15,-17 1-15,35-54 16,-36 53-16,-17-17 16,18 0-16,0 0 0,-18 17 15,0-35 1,0 35-16,17 36 15,1 35 1,-18-18-16,53 18 16,-36-35-16,19 17 15,-19-17-15,1-18 0</inkml:trace>
  <inkml:trace contextRef="#ctx0" brushRef="#br0" timeOffset="-102292.948">22648 18009 0,'0'18'31,"0"0"-15,0-1-16,18 36 16,-18-18-16,18 1 15,-1 52 1,1-53-16,-18 18 0,18-18 15,-18 1-15,17-1 0,-17 18 16,0-36-16,0 1 16</inkml:trace>
  <inkml:trace contextRef="#ctx0" brushRef="#br0" timeOffset="-101819.661">22543 18274 0,'-18'18'16,"18"-1"-16,0 1 31,18-18-15,-18-18-1,0 1-15,0-1 16,0 0 0,0-35-1,0 36-15,0-1 16,17 0-16,-17 1 0,0-1 15,18 1-15,-18-1 0,0 0 16,0 1-16,17 17 16,-17-18-1,18 18 1,-18-18-16,18 18 16,-1 18-1,-17 0-15,36 17 16,-19 0-16,36 0 15,-18-17-15,-17 0 16,53 17 0,-54-35-16</inkml:trace>
  <inkml:trace contextRef="#ctx0" brushRef="#br0" timeOffset="-97081.857">22666 17286 0,'0'-18'15,"-18"18"-15,18-17 31,-17 17-15,-1 0 0,0 17-16,1 1 15,-1 0-15,1-1 0,-1 36 16,0-17-16,18 17 16,0-36-1,18 18-15,0-17 0,17 0 16,-18-1-16,54 19 15,-53-36-15,35-18 16,-36 0-16,1 1 0,-1-1 16,-17-17-16,18-18 15,-36 35-15,1-17 16,-1-36 0,1 36-16,-1 0 0,0 17 0,1-17 15,-1 17-15,0 18 16,18 18-1,0 17 1,0-17-16</inkml:trace>
  <inkml:trace contextRef="#ctx0" brushRef="#br0" timeOffset="-96865.879">22983 17463 0,'0'0'16,"0"35"-16,18-35 0,-18 17 0,18-17 16,-18 18-16</inkml:trace>
  <inkml:trace contextRef="#ctx0" brushRef="#br0" timeOffset="-95830.364">23195 17251 0,'0'-18'31,"18"18"-15,-1 0-16,1-17 0,0 17 16,-1 0-16,1-18 15,0 18-15,-1 0 16,-17-18-16,18 18 0</inkml:trace>
  <inkml:trace contextRef="#ctx0" brushRef="#br0" timeOffset="-95542.251">23142 17268 0,'0'0'16,"-17"18"-16,17 0 0,0-1 16,53 1-16,-36-18 15,18 18-15,18-18 0,-17 17 16,-1 1-16,35 35 16,-52-35-16,17 52 15,-35-35-15,-17 1 0,-19-1 16,1 0-16,-18-17 15,0 17-15,-35-17 16,0-18-16,53 0 16,17-18-16,18 0 0,0-17 15,35-35 1</inkml:trace>
  <inkml:trace contextRef="#ctx0" brushRef="#br0" timeOffset="-94911.664">22701 16739 0,'0'0'0,"-17"0"15,34 18 17,1 17-17,0 1-15,-1-1 0,-17 0 16,35 36-1,-35-54-15,18 19 0,-18-19 16,18 1-16,-18 17 16,0-17-16,0-36 15</inkml:trace>
  <inkml:trace contextRef="#ctx0" brushRef="#br0" timeOffset="-94561.595">22595 17004 0,'0'0'0,"0"-18"0,0 1 16,0-1-1,0 0-15,0 1 16,0-1-16,0 0 0,0 1 0,0-18 15,0-1 1,0 1-16,18 0 16,0-1-1,-18 19-15,17 17 0,-17-18 16,36 0 0,-19 1-16,1 17 15,0 0-15,-1 0 16,-17 17-16,35 19 15,-17-19-15,17 1 16,-17 0-16,0-18 0,-1 17 16,1-17-1</inkml:trace>
  <inkml:trace contextRef="#ctx0" brushRef="#br0" timeOffset="-88985.081">24571 13794 0,'0'-18'0,"-18"18"16,1 0-1,-1 35 1,0-17 0,1 0-16,17 52 15,-18-35-15,18 1 16,0-1-16,0 0 0,0 0 16,18 1-16,-1-19 0,19 1 15,-1 0-15,-17-18 0,35-36 16,-36 19-1,1-1-15,-18-17 0,0 0 16,0 17-16,-18-53 16,1 36-16,-1 0 15,0 17-15,-17 1 0,17-1 16,1 0-16,-1 18 16,18 18-1,0 0-15,0 17 0,0-18 0,18 1 16,-1 0-16</inkml:trace>
  <inkml:trace contextRef="#ctx0" brushRef="#br0" timeOffset="-88835.702">24783 13988 0,'0'0'16,"0"17"-16,0 1 15,17-18-15</inkml:trace>
  <inkml:trace contextRef="#ctx0" brushRef="#br0" timeOffset="-88496.437">24888 13794 0,'0'-18'16,"0"36"-16,18-36 0,0 18 0,-1 0 16,19-18-16,-19 18 15,19 0 1,-19 0-16,1 0 0,0 0 16,-1 0 15,-17 18-31,0 17 15,0-17-15,18 17 16,-18-17-16,17 17 0,-17 0 16,36 36-16,-36-53 15,17-1-15,-17 1 0,18-1 16,-18 19-16,0-19 16,-18-17-1</inkml:trace>
  <inkml:trace contextRef="#ctx0" brushRef="#br0" timeOffset="-88339.423">24994 14041 0,'0'0'0,"53"-36"15,-35 36-15,17-17 0,0 17 16,18-18-16,-17 18 0,-1-18 15,-17 18-15,-1 18 16</inkml:trace>
  <inkml:trace contextRef="#ctx0" brushRef="#br0" timeOffset="-86732.648">20055 17074 0,'0'-17'0,"0"-1"15,-17 1-15,-1 17 32,-17 17-17,35 1-15,-18-1 0,1 36 16,-1-17-16,18-19 16,0 19-16,0-19 15,18 1-15,-1-1 0,19 19 16,-19-36-16,54-18 15,-54 0 1,-17 1-16,18-18 16,-18 17-16,-18-35 15,1 35-15,17-17 0,-18 17 16,0 1-16,1-1 16,-1 1-16,18-1 0,-17 18 0,34 18 31,1-1-16</inkml:trace>
  <inkml:trace contextRef="#ctx0" brushRef="#br0" timeOffset="-86577.667">20285 17163 0,'0'17'16,"17"-17"-1,1 0 1,0 0-16</inkml:trace>
  <inkml:trace contextRef="#ctx0" brushRef="#br0" timeOffset="-85203.707">20443 16951 0,'-17'0'15,"34"0"-15,-52 0 0,35-18 16,18 18 0,-1 0-1,36 0 1,-35 0-16,0 0 15,-1-17-15,1 17 0,0 0 16,-1 0-16,-17 17 31,0 36-15,-17-35-16,17 17 0,0 36 16,17-36-16,-17 0 15,18 1-15,0-19 0,-1 36 16,1-35-16,-18-1 15,17 1-15,-17 0 16</inkml:trace>
  <inkml:trace contextRef="#ctx0" brushRef="#br0" timeOffset="-85037.631">20461 17163 0,'53'0'0,"-106"0"0,141 0 16,-35-18-16,18 0 15,-18 1-15,0 17 16</inkml:trace>
  <inkml:trace contextRef="#ctx0" brushRef="#br0" timeOffset="-81718.153">26423 12965 0,'0'17'15,"0"1"-15,18 0 0,-18 70 16,17-35-16,-17 70 16,0-88-16,18 54 15,-18-54 1,18 18-16,-18-36 15</inkml:trace>
  <inkml:trace contextRef="#ctx0" brushRef="#br0" timeOffset="-81566.374">26635 13300 0,'0'0'0,"0"17"15,17 1 1,1-18 0</inkml:trace>
  <inkml:trace contextRef="#ctx0" brushRef="#br0" timeOffset="-81210.43">26952 13194 0,'0'0'0,"0"-18"16,0 36-1,-17 17-15,-1-17 16,18 35-16,0 17 15,18-34-15,17 16 16,0-34-16,-17 0 16,17-18-16,0 0 0,1 0 15,17-36-15,-53 19 16,35-54-16,-35 36 16,-18 0-16,18-1 0,-70 1 15,52 18 1,-35-1-16,18 18 0,17 0 15,-35 18-15,36-1 16</inkml:trace>
  <inkml:trace contextRef="#ctx0" brushRef="#br0" timeOffset="-80470.599">28469 12153 0,'-17'53'15,"-1"-18"1,18 1-16,-18-1 0,18 53 16,0-35-16,18-18 15,0 36-15,-1-53 16,1-1-16,-18 1 0,17-1 15,1-17-15</inkml:trace>
  <inkml:trace contextRef="#ctx0" brushRef="#br0" timeOffset="-80331.741">28628 12453 0,'0'18'16,"0"-1"-1,0 1 1</inkml:trace>
  <inkml:trace contextRef="#ctx0" brushRef="#br0" timeOffset="-80013.435">28910 12383 0,'-17'17'15,"17"1"-15,0 17 16,0 0-16,0 1 0,35 17 16,-18-18-16,19-18 15,-19-17-15,72 18 16,-54-36-16,0 18 15,18-35-15,-35 18 0,-1-54 16,-17 36-16,-53-36 16,0 36-16,18 0 15,-18 17-15,0 18 0,18 0 16,0 0-16,-36 53 16,54-18-16</inkml:trace>
  <inkml:trace contextRef="#ctx0" brushRef="#br2" timeOffset="-73185.836">20726 16792 0,'0'-17'15,"17"17"1,-17-18 0,0 0-1,-17 18 1,-19-17 0,19 17-16,-18 0 15,-1-18-15,-52 18 16,35 0-16,0 0 0,-17 0 15,17 0-15,-71 0 16,71 18-16,0-18 16,18 0-16,-18 0 0,18 0 15,-18-18-15,18 18 16,17 0-16,18-18 0,-18 18 16,1 0 30,17 18-46,-18 0 16,1 35-16,17-18 16,0 0-16,0 36 15,0-36-15,0 53 16,0-53-16,17 54 16,-17-54-16,35 35 15,-17-34-15,0 17 16,-1-36-16,19 36 15,-19-53-15,1 18 16,0 0-16,52-1 16,-35 1-16,1-18 15,17 17-15,0-17 0,52 18 16,-52 0-16,53-18 16,-53-18-16,-18 18 15,36 0 1,-53 0-16,17 18 15,-18-1-15,1 1 16,0-18-16,-1-18 31,-17-52-31,18 35 16,-18-1-16,18-52 16,-18 35-16,17 0 0,-17 0 15,-17-17-15,-19-54 16,1 71-16,17 0 0,-17 1 15,0 16-15,0-34 16,17 52-16,0 18 16,1 0-16</inkml:trace>
  <inkml:trace contextRef="#ctx0" brushRef="#br2" timeOffset="-71968.152">23424 17057 0,'0'0'15,"18"-18"-15,0 18 0,-18-17 32,-18 17-1,-17 0-16,0 0-15,-54 17 16,54-17-16,-35 0 0,-54 0 16,71 0-1,-17 0-15,-1 0 0,-52 0 16,52 0-16,0 0 16,19 0-16,-1 0 0,-36-17 15,72 17-15,-19 0 16,19 0-1,-1 0-15,18 17 47,18 1-47,-18-1 16,0 19 0,0-19-16,17 19 0,-17-1 15,0 0-15,0 18 0,0 35 16,0-35-16,0-17 15,0 69-15,0-69 16,0-1-16,0-17 16,0-1-16,18 1 0,0-1 15,-1-17-15,19 0 16,-1 0 0,-17 18-16,17-18 0,-17 18 15,70-1-15,-53 1 16,18 0-16,0-1 15,0 1-15,17 0 0,54-1 16,-54 1-16,1-18 16,-1 17-16,54-17 15,-54 0-15,-17 0 16,0-17-16,53-1 16,-71 1-16,1-1 0,-1-17 15,-35 17-15,0-35 16,0 0-1,0 36-15,-18-19 16,18 1-16,-17-18 0,-1-35 16,18 53-16,-35-54 15,35 54-15,-36-71 16,19 71-16,-1 0 16,1 17-16,-19 0 0,19 18 15,-1 0-15,0 0 0,1 0 16,-1 18-16,18 0 15,-18-18-15</inkml:trace>
  <inkml:trace contextRef="#ctx0" brushRef="#br2" timeOffset="-70860.109">25277 13476 0,'0'0'0,"-18"0"0,-17-18 16,-1 18-1,-17 18-15,-52 0 16,34-1-16,-70 19 16,53-36-16,17 17 0,1 1 15,-1 0-15,-70-1 16,88 1-16,18-18 15,-18 18-15,18-18 0,-18 35 16,35-18-16,18 1 16,0 0-16,0-1 0,0 36 15,18-35 1,-18 17-16,17 0 0,-17-17 16,18 17-16,-18 1 0,0 34 15,0-17-15,0-18 16,0 36-16,-18-53 15,18 17-15,18-17 16,0-1-16,17-17 16,0 18-16,0-18 15,36 0-15,-18 17 16,0-17-16,0 18 0,0 0 16,0-1-16,52 19 15,-52-19-15,0 1 0,18-18 16,-36 0-1,18-18-15,-18 1 16,1-36-16,-36 35 16,17-52-1,-17 34-15,0-17 0,0 18 16,0-18-16,-35-35 16,17 35-16,1 0 15,-1 18-15,0 0 0,-17-18 16,35 35-16</inkml:trace>
  <inkml:trace contextRef="#ctx0" brushRef="#br2" timeOffset="-70067.204">27199 12788 0,'-53'0'15,"106"0"-15,-141 0 0,53 18 0,-1-18 16,-87 0 0,70 0-16,-106 0 0,89 0 15,-18 0-15,-1-18 0,-69 18 16,105 0-16,0 0 15,-35 18 1,52-18-16,19 17 16,17 1-16,0 0 15,17-1-15,-17 19 16,0-19-16,0 19 16,0-19-16,-35 54 15,17-54-15,-35 72 16,36-54-16,17 18 15,-18-18-15,36 36 16,17-1-16,-17-35 16,-1-17-16,19 0 15,-1-1-15,0 1 0,36 0 16,-36-1-16,0-17 16,54 0-16,-37 0 15,1 18-15,-17-18 16,17 18-16,17-18 0,-17 17 0,70 19 15,-52-36 1,-18 17-16,18 1 0,-1-1 16,1-17-16</inkml:trace>
  <inkml:trace contextRef="#ctx0" brushRef="#br2" timeOffset="-69877.14">27517 13705 0,'0'0'15,"0"-35"-15,-18 18 0,0-19 0,1 19 16,-19-72-1,1-16-15,35 34 16,-17 18-16,17 0 16,-18 0-16,18 18 0,0 0 0,-18-1 15,18 19 1,0-1-16,-17 1 0,-1 17 16,0 0-1</inkml:trace>
  <inkml:trace contextRef="#ctx0" brushRef="#br2" timeOffset="-68569.857">29051 11977 0,'-70'-18'16,"140"36"-16,-176-36 0,54 18 0,-54 0 16,35 0-16,18 0 15,-17 0-15,-1 0 0,-52 18 16,70-1-16,0-17 15,0 18-15,-18 0 16,36-1-16,17 1 16,18 0-16,-17 17 15,17-17-15,17-1 0,1 36 16,-18-35-16,0-1 16,-18 36-16,18-35 15,-17 17-15,-1-17 16,0 0-16,18-1 0,-17 1 15,-1 35-15,18-36 16,0 1-16,18 0 0,-1 17 16,1-17-16,35 17 15,-35-35-15,35 35 16,-18-17-16,-17-1 16,-1 1-16,1 0 0,-1 17 15,1-17-15,-18-1 16,0 1-1,18-1 17,-1-17-17,19 0-15,-1 0 16,-17 18-16,52-18 16,-35 0-16,36 18 15,-36-18-15,53 17 16,-35-17-16,0 0 15,18 0-15,-18 0 0,88 0 16,-88 0-16,70-17 16,-88 17-16,1 0 15,-1 0-15,18 0 16,-35 0-16,-1-18 16,1 18-1,-18-18 1,0 1-16,0-18 15,0 17-15,0-35 16,0-35 0,18 53-16,-1-71 15,1 53-15,-1-18 16,-17 1-16,0 17 0,0-18 16,0 36-16,-17-18 0,-36 0 15,35 53 1,-35-18-16,18 18 0,-18 0 15,-70 36-15,70-19 16,0 1-16,-53 35 16</inkml:trace>
  <inkml:trace contextRef="#ctx0" brushRef="#br2" timeOffset="-67658.087">25030 13529 0,'0'0'0,"17"-18"16,36 18-1,-35-17-15,52 17 16,-34 0 0,17 0-16,-36 0 15,1 0-15,17 0 0,-17 0 16,-1 0-16,1 0 0,-18 17 16,18 1-16,-18 0 15,0-1-15,-18 19 16,18-19-16,0 71 15,0-52-15,0 70 16,0-71-16,18 18 0,-18 0 16,17 0-16,-17-1 0,36 37 15,-36-54 1,17-17-16,-17 17 0,18 0 16,-18 0-16,0-17 15,-18-18-15,18 18 0,-35-18 16,17 0-1,-17 0-15,17 0 0,-35-18 0,18 18 16,-71-18 0,71 18-16,-18 0 0,0 0 15,-35 0-15,35 18 16,0 0-16</inkml:trace>
  <inkml:trace contextRef="#ctx0" brushRef="#br2" timeOffset="-65923.559">26882 14041 0,'17'0'15,"1"52"1,0-16-16,-1-1 16,-17 18-16,18 18 0,-18 70 15,0-71 1,0 1-16,0-1 0,0 1 15,0-18-15,0 0 0,0 35 16,0-70-16,0-1 16,0 1-16</inkml:trace>
  <inkml:trace contextRef="#ctx0" brushRef="#br2" timeOffset="-65612.711">26547 14534 0,'-18'0'0,"36"0"0,-36-17 16,36-1-16,-18 1 15,17-54 1,1 53-16,-1-17 0,36-18 15,0-35 1,0 53-16,-18-1 0,18 1 16,36-18-16,-36 36 15,-18-1-15,-18 18 0,19 0 16,-1 53 0,-17-36-16,-18 19 0,0-1 15,17 0-15,-17 36 16,0-53-16</inkml:trace>
  <inkml:trace contextRef="#ctx0" brushRef="#br2" timeOffset="-54184.755">24042 17339 0,'-18'0'16,"1"0"-1,34 0 1,18 0 0,1 0-16,70-18 15,-36 18-15,18-17 16,-17-1-16,70 0 16,-70 1-16,-1 17 15,-17 0-15,-18 0 0,18 0 16,-35 0-1,-36 17-15,-17 1 16,0-18 0,-1 0-16,1 0 15</inkml:trace>
  <inkml:trace contextRef="#ctx0" brushRef="#br2" timeOffset="-53666.694">24253 17127 0,'18'-17'16,"0"17"-1,-18-18-15,17 18 16,-34 0 15,-1 18-15,-17-18-16,17 17 15,-52 1-15,52-18 16,-17 18-16,-36-1 16,36-17-16,0 18 0,17-18 15,-17 18 1,35 17-16,0-18 15,17-17-15,19 36 0,17-1 16,-1-17-16,1-1 16,0 1-16,0 0 0,-18 17 15,36 0 1</inkml:trace>
  <inkml:trace contextRef="#ctx0" brushRef="#br0" timeOffset="-23802.705">16140 7532 0,'0'17'15,"0"19"-15,0-19 0,0 72 16,17-19-16,1-17 16,0 88-16,-1-70 15,-17 87 1,18-87-16,-1 52 15,1-70-15,-18-17 0,18 17 16,-1-36-16,-17 1 16,0 0-16,-17-36 15</inkml:trace>
  <inkml:trace contextRef="#ctx0" brushRef="#br0" timeOffset="-23562.553">16104 8396 0,'0'0'15,"18"35"-15,0 1 0,-1 17 0,1-18 16,0 0-16,17 36 16,0-54-16,-17 1 15,17-18-15,0 0 0,1 0 16,-1-18-16,0 1 0,18-36 15,-35 18-15,-1 17 16,-17-17-16,18-1 0,0 19 16,-18-1-1</inkml:trace>
  <inkml:trace contextRef="#ctx0" brushRef="#br0" timeOffset="-13470.148">16263 14076 0,'-18'0'15,"36"17"17,-18 1-32,18 17 0,-18 54 15,0-36-15,0 17 16,0 36 0,-18-53-16,18 35 15,0-17 1,0-54-16,0 1 0,0-1 15,18-17-15,-1 0 0</inkml:trace>
  <inkml:trace contextRef="#ctx0" brushRef="#br0" timeOffset="-13297.454">16492 14464 0,'0'0'0,"0"18"15,0-1 1,18 1 0,-18-1-16,0 1 15</inkml:trace>
  <inkml:trace contextRef="#ctx0" brushRef="#br0" timeOffset="-12925.341">16845 14376 0,'-17'0'15,"-1"17"1,0 36 0,18-17-16,0 34 0,0-35 15,36 36 1,-1-53-16,18-1 16,-18-17-16,18-17 15,-18-1-15,-17 0 0,-1 1 16,-17-54-16,-17 36 15,-1 0-15,-17-1 16,-36-34-16,36 52 16,-18 0-16,18 18 0,-18 0 15,18 18-15</inkml:trace>
  <inkml:trace contextRef="#ctx0" brushRef="#br0" timeOffset="-8926.217">16034 15205 0,'0'-18'16,"0"0"-16,-18 18 15,18-17-15,-18 17 16,1 0-16,-18 17 16,17 1-16,0 0 15,-17 35-15,35-18 16,-18 35-1,18-34-15,18 34 16,-18-34-16,35-1 16,1-35-16,-19 0 15,18 0-15,-17 0 0,0-18 0,17-17 16,-35 0 0,0-1-16,0-34 15,-18 35-15,1-1 0,-1 19 16,-17-54-16,17 36 15,1 17 1,17 36 0,17-1-1,-17 1-15</inkml:trace>
  <inkml:trace contextRef="#ctx0" brushRef="#br0" timeOffset="-8764.989">16228 15381 0,'0'0'15,"0"18"-15,17-1 0,1-17 16,-18 18 0,18-18-16,-1 0 0</inkml:trace>
  <inkml:trace contextRef="#ctx0" brushRef="#br0" timeOffset="-8393.388">16598 15169 0,'-35'-35'15,"17"35"-15,1 0 0,-19 18 16,19-1-1,-1 1-15,0 17 0,1 1 16,17-1-16,0 18 16,0-18-16,17-17 15,1-1-15,17-17 0,1 18 16,-19-18-16,1-18 16,0 18-16,-1-35 15,-17 17-15,0-17 0,0 18 16,-17-1-16,17 0 0,-18 18 15,18 18 1,0 52 0,0-17-16,0 0 15,18 0-15,-1 0 0,18 53 16,-17-53-16,0-18 16,-18 0-16</inkml:trace>
  <inkml:trace contextRef="#ctx0" brushRef="#br2" timeOffset="8379.235">17039 14111 0,'-17'0'16,"17"-18"30,-18 18-30,18-17-16,-18 17 16,1-18-16,-36 18 15,35 0 1,-17 0-16,0 0 0,-18 0 0,-18 0 16,18 0-1,0 0-15,-35-17 16,35-1-16,0 18 0,18-18 15,-71 1 1,18 17-16,53 0 0,-1 0 16,1 0-16,-36 35 15,54-35-15,-1 18 16,1-1-16,-1-17 16,36 0-1,-1 0 1,-17 18-1,0-1 1,0 1 0,0 0-16,0 17 15,0 0-15,0 1 0,0-1 0,0 35 16,18-34 0,-18-1-16,0 36 15,0-36-15,0-18 0,0 19 16,17 17-1,-17-36-15,0 1 0,18-18 16,-18 18-16,18-18 16,-1 0-16,1 0 15,17 0-15,-17 0 0,53 0 16,-36 17-16,0-17 16,0 18-16,71-1 15,0 1 1,-35-18-16,-1 18 0,18-18 15,-17 17-15,-1-17 0,1 0 16,35 18-16,-53 0 16,35-18-16,-35 0 15,-18 0-15,0 0 16,1-18-16,-19 18 0,1-18 16,-18 1-16,0-1 15,-18-17-15,1 17 16,17-17-16,-18 17 0,0-17 15,1-18-15,-1-53 16,0 36-16,1-1 16,-1 1-16,-17-36 15,17 70-15,1 19 0,-1-1 16,-35 18-16,18 18 16,17-1-16,-35 19 15,36-19-15,-19 1 0</inkml:trace>
  <inkml:trace contextRef="#ctx0" brushRef="#br0" timeOffset="78683.947">8043 8696 0,'0'0'16,"-17"-18"-16,-1 1 0,0-19 16,1 36-1,-1-17-15,1 17 0,-19 17 16,1 19-16,17-1 16,-17 0-16,17 18 0,-17 18 15,17-18-15,18 70 16,0-70-16,0 0 0,36 35 15,-1-53 1,0 1-16,18-19 0,-17 1 16,16 0-16,19-18 15,-36 0-15,1-18 0,16-17 16,-34-1-16,-18 19 16,0-1-16,18 1 0,-18-1 15,-18 36 1,18 17-1,0 18-15,18-36 16,-1 19-16,1-19 16,17 1-16,-17 0 0,17-18 0,18-18 15,-18 0 1,1-17-16,-36 0 16,0-1-16,0 19 15,-18-18-15,0-1 0,-17 1 0,-35 0 16,34 17-16,1 0 15,17 18-15,1 0 16,17 18-16,0 0 0,35 17 16</inkml:trace>
  <inkml:trace contextRef="#ctx0" brushRef="#br0" timeOffset="79284.314">8520 9313 0,'-18'18'16,"36"-36"-16,-36 54 0,36-54 16,-1-17-1,1 17 1,0-35-16,-1 36 16,1-1-16,-1 0 15,1 18 1,0 18-1,-18 17-15,17 0 16,1-17-16,0 17 16,-1-35-16,1 18 0,0-18 15,-18-18-15,0 1 16,0-19 0,0 19-16,0-18 15,17 35 1,1 52-1,-1 1 1,1-17-16,0 17 0,-1-1 16,1-16-16,0 17 0,-1 35 15,1-71-15,-18 1 16,0 0-16,-18-1 16,1-34-16,-1-1 15,0 0-15,1-17 0,-1-53 16,18 35-16,0-70 15,0 52-15,18 18 16,17-35 0,0 70-16,-17 18 0,0 0 0,-1 18 15,-17 0-15,0-1 0,-17 19 16,-1-1-16,-35 35 16,18-34-16,-1-1 15,36-70 1,53-18-1,-35 17-15</inkml:trace>
  <inkml:trace contextRef="#ctx0" brushRef="#br0" timeOffset="79541.992">9119 9137 0,'0'71'16,"0"-142"-16,0 177 0,0-89 0,0 19 15,0-19-15,0 1 16,18-18-16,0 0 0,17 0 15,-17-18-15,-18 1 16,35-19-16,-35 19 16,0-18-16,17-1 15,-17 19-15,-17 17 16,17 17 0,0 19-1,17-19-15,-17 1 0,36 17 16,-19-35-16,19 0 15,-19 0 1,1-18-16</inkml:trace>
  <inkml:trace contextRef="#ctx0" brushRef="#br0" timeOffset="79679.974">9366 9084 0,'0'0'16,"0"-18"-16,0 1 15,18 17-15,17 0 0,-17 0 16,-1-18-16,54 18 15,-53-18-15,-1 18 0,1 0 16,-18-17-16</inkml:trace>
  <inkml:trace contextRef="#ctx0" brushRef="#br0" timeOffset="79875.711">9437 8767 0,'17'35'15,"-34"-70"-15,34 105 0,1 36 16,-18-53-16,0 70 16,0-70-16,0 0 15,18 0-15,-18-18 0,17 18 16,1-53-16,-18 18 16,0-36-16,18-17 15</inkml:trace>
  <inkml:trace contextRef="#ctx0" brushRef="#br0" timeOffset="80085.3">9578 9260 0,'0'0'16,"18"18"-16,-1 0 0,1-1 15,-1 1 1,-17 0-16,18-18 0,0 0 16,-1-36-1,1 19-15,0-1 16,-1 0-16,19 1 15,-1 17 1,-17 0-16,-1 0 0,1 0 16,-1 17-16,19 1 15,-19-18-15,19 18 16</inkml:trace>
  <inkml:trace contextRef="#ctx0" brushRef="#br0" timeOffset="80469.46">10707 8573 0,'0'0'0,"17"35"0,19 106 16,-19-53-16,19-17 16,-1 52-1,0-70-15,-17-18 0,35 18 16,-36-35 0,1-18-16,0-18 0,-18-70 15,17 35-15,-17-70 16,-17 34-16,17 19 15,-18-18-15,0-36 16,18 89-16,-17 17 0,-1 18 16,18 53-1,18-17 1,-18-1-16,17 0 0</inkml:trace>
  <inkml:trace contextRef="#ctx0" brushRef="#br0" timeOffset="80625.846">11254 9066 0,'0'0'0,"17"36"0,-17-19 0,18 19 15,-18-19-15,18 1 16,-1-18-16,1-18 16,-18-17-1,0 17-15,-18-17 0</inkml:trace>
  <inkml:trace contextRef="#ctx0" brushRef="#br0" timeOffset="80752.453">11307 8872 0,'0'0'16,"52"18"-16,-34-18 16,17 18-16,1-18 15,-1 0-15</inkml:trace>
  <inkml:trace contextRef="#ctx0" brushRef="#br0" timeOffset="80952.342">11448 8925 0,'53'-17'0,"-106"34"0,17 1 0,19 0 16,-1-1-16,18 1 15,18-18-15,-1 17 0,1 1 16,35 0 0,-18-1-16,0 1 0,-17 0 15,17-18-15,-17 17 16,-18 1-16,-18-18 15,-52 18-15,52-18 16,-17 0-16,0 0 0,-18 0 16,35 0-16,18-18 15</inkml:trace>
  <inkml:trace contextRef="#ctx0" brushRef="#br0" timeOffset="81086.348">11659 9049 0,'0'0'16,"18"35"-16,-18-17 0,0-1 16,18 19-16,-1-19 15,-17 1-15,18-18 16</inkml:trace>
  <inkml:trace contextRef="#ctx0" brushRef="#br0" timeOffset="81209.955">11659 8855 0,'0'0'16,"0"-18"-16,18 36 15,0-1 1</inkml:trace>
  <inkml:trace contextRef="#ctx0" brushRef="#br0" timeOffset="81437.489">11871 9031 0,'0'0'0,"0"18"0,-18 17 15,36-17-15,-18-1 0,35 19 16,-17-36 0,0 17-16,-1-17 0,1 0 15,-18-17-15,17-1 16,-17 0-16,0 1 0,0-1 15,0-17-15,-17-1 16,17 19-16</inkml:trace>
  <inkml:trace contextRef="#ctx0" brushRef="#br0" timeOffset="81660.055">12030 9084 0,'0'0'15,"17"18"-15,1-18 0,0 0 16,-18-18 15,17-17-15,1 17-16,0 0 15,-1 1-15,1 17 16,17 0 0,-17 0-16,-18 17 0,17-17 15,1 18-15,-18 0 0,18 17 16,-18-17-1,-18-1-15</inkml:trace>
  <inkml:trace contextRef="#ctx0" brushRef="#br0" timeOffset="97125.315">6720 9049 0,'0'0'15,"18"0"1,35 0 0,35-18-1,-53 0-15,1 18 16,17 0-16,-18-17 0,18 17 16,-36 0-16,1 0 15</inkml:trace>
  <inkml:trace contextRef="#ctx0" brushRef="#br0" timeOffset="97364.441">7020 8925 0,'0'0'16,"18"0"-16,0 18 0,34-18 15,-34 0-15,17 0 0,18 18 16,-17-18 0,-19 17-16,-17 18 15,0-17-15,-17 0 0,-19 17 16,-17 18-16,18-35 16,-53 35-1</inkml:trace>
  <inkml:trace contextRef="#ctx0" brushRef="#br0" timeOffset="133164.859">7179 12347 0,'0'18'15,"0"0"-15,35 87 16,-17-16-16,17-19 15,1 18-15,16 106 16,-34-123-16,17 70 16,-17-106-16,-18 1 15,-18-72 1,1-52 0,-19-71-1,36 71-15,-17 0 0,17 17 16,35-87-16,-17 105 15,17 35-15,0 0 0,18 18 16,53 36-16,-53 17 16,-18 0-16,0-1 0,-17 90 15,-36-1 1,-17-88-16,0 0 16,0-1-16,-18 1 0,-18 0 15,36-53-15,17 0 16,18-17-1,18-54-15,17 36 16</inkml:trace>
  <inkml:trace contextRef="#ctx0" brushRef="#br0" timeOffset="133433.834">7867 12841 0,'0'0'16,"0"88"-16,0-35 0,0 0 15,18 0-15,17 18 16,-17-36-16,17 0 0,0-35 16,36 18-1,-36-36-15,-17-17 0,17 17 16,-35-17-16,0-53 16,-18 35-16,1 18 0,-1-1 15,-17 19-15,-18-19 16,35 19-16,0 17 15,1 0-15,-1 17 0,18 1 16,35 17 0,-17-35-16</inkml:trace>
  <inkml:trace contextRef="#ctx0" brushRef="#br0" timeOffset="134023.573">8220 12965 0,'0'0'0,"0"17"16,0 1-16,0 0 15,17-1 1,-17 1-16,18-18 0,0 0 16,-1 0-1,-17-18 17,18 18-17,0 0 1,17 0-1,0 0-15,-17 0 16,-1 0-16,1 0 0,0 0 16,-36 18-1,0-18 1,1 0-16,-1-18 16,0 18-16,18-17 15,0-1-15,18-17 16,0 17-16,35 18 15,-18 0-15,18 0 16,-18 0-16,-17 0 16,17 0-16,0 18 15,-17-18-15,-36 17 32,1-17-17,17 18 16,17-36-15,1 18-16,-18-17 0,18 17 16,-18-18-16,0 0 0,17 1 15,1 34 1,0 19 0,-18-19-1,17 19-15,1-19 0,-1 36 16,1 0-1</inkml:trace>
  <inkml:trace contextRef="#ctx0" brushRef="#br0" timeOffset="134362.773">9084 12894 0,'0'0'0,"-18"-18"16,1 1-1,-1 17-15,0 35 16,1-17 0,-1-1-16,18 1 0,0 0 15,18-1-15,17 36 16,-17-53-16,17 35 15,-17-17-15,-18 0 16,0-1 0,-53 1-16,35-18 15,0 0-15,-17 0 0,18 0 16,-1 0-16,18-35 16,0 17-16</inkml:trace>
  <inkml:trace contextRef="#ctx0" brushRef="#br0" timeOffset="134486.902">9172 12947 0,'0'18'0,"0"-36"16,18 53-16,0 1 0,-18-1 15,0 0-15,17 18 16,1-35-16,-18-1 16,17-17-16</inkml:trace>
  <inkml:trace contextRef="#ctx0" brushRef="#br0" timeOffset="134629.001">9225 12859 0,'0'0'16,"0"-18"-16,18 18 31,-1 0-31,1 18 0,0-1 16</inkml:trace>
  <inkml:trace contextRef="#ctx0" brushRef="#br0" timeOffset="135147.969">9366 12965 0,'-17'17'16,"17"1"-16,0 0 15,0 17-15,0-18 16,17 19-16,1-19 15,0-17-15,-1 18 16,1-18-16,-1-18 0,1 1 0,17-19 16,-35-16-1,18-1-15,-18 17 16,0-17-16,0-70 16,0 52-16,-18 18 0,1 1 15,-19-19 1,19 53-16,-1 18 0,1 18 15,-1 17-15,0 1 0,1 69 16,17-34-16,0-1 16,35 54-1,-17-71-15,-1 0 0,18-18 16,-17 0-16,0-17 0,35 0 16,-36-1-16,1-17 15,17-17-15,-17-1 0,-1-35 16,-17 35-16,0-17 15,0 18-15,0-19 16,-17 1-16,-1 17 16,1 18-16,-1 0 0,18 18 15,0 0-15,0 17 0,18 18 16,17-18-16,-18-17 16,19-1-16,17 19 15,-18-36-15,0 17 16,-17-17-16,0 0 0,-1 0 15</inkml:trace>
  <inkml:trace contextRef="#ctx0" brushRef="#br0" timeOffset="135318.936">10054 12647 0,'18'35'16,"-18"-17"0,0 0-16,17-1 15</inkml:trace>
  <inkml:trace contextRef="#ctx0" brushRef="#br0" timeOffset="135430.514">10125 13088 0,'17'0'16,"-17"-18"-16</inkml:trace>
  <inkml:trace contextRef="#ctx0" brushRef="#br0" timeOffset="136665.656">11060 12453 0,'35'18'16,"-17"-18"-16,34 0 16,54 17-1,-53-34-15,18 17 0,-18-18 16,17 18-16,-35-18 0,18 18 15,-35-17-15,0 17 16</inkml:trace>
  <inkml:trace contextRef="#ctx0" brushRef="#br0" timeOffset="136950.035">11448 12506 0,'35'35'15,"-17"-17"-15,-1 52 16,1-34-16,-1 17 16,1 0-16,0 88 15,-1-88-15,1 17 0,0-17 16,-1 0-16,1 53 16,0-71-16,-18-17 15,0 17-15,-36-17 16,-34-18-16,34-18 15,-16 0-15,-1 1 0,-18-1 16,1 18-16,-54-18 16,54 36-16,17 0 15,0 17-15</inkml:trace>
  <inkml:trace contextRef="#ctx0" brushRef="#br1" timeOffset="146331.861">20038 8961 0,'-18'0'15,"1"0"1,34 17 0,1 1-16,-1 17 0,125 89 15,-90-89 1,72 53-1,-71-35-15,35 18 16,-53-54-16,36 18 16,-53-17-16,-36-18 15,0-18 1</inkml:trace>
  <inkml:trace contextRef="#ctx0" brushRef="#br1" timeOffset="146665.676">20567 8890 0,'0'0'0,"18"0"0,-1-18 15,-34 36 1,-19 35 0,1-18-16,-71 89 15,53-36-15,-17-18 0,-1 19 16,18-19-16,-17 54 15,52-71-15,18-18 0,0 0 16</inkml:trace>
  <inkml:trace contextRef="#ctx0" brushRef="#br1" timeOffset="147504.356">20108 11765 0,'-53'0'15,"106"0"-15,-123 0 16,87 18-1,89 17 1,-53 0-16,0-17 0,53 35 16,-36-18-1,-17 0-15,0-17 0,0 17 16,-17-17-16,16 17 16,-34-35-16,-36 0 15,1-17 1</inkml:trace>
  <inkml:trace contextRef="#ctx0" brushRef="#br1" timeOffset="147631.408">20408 11765 0,'0'0'15,"-17"18"-15,-1 17 0,0 0 16,1 18-16,-1 0 16,0 0-16,-17 0 0,0 53 15,17-53-15,18 0 16</inkml:trace>
  <inkml:trace contextRef="#ctx0" brushRef="#br1" timeOffset="148459.113">22119 11712 0,'0'0'15,"-17"0"-15,34 18 0,18 17 16,18 0-16,0 1 15,0-1-15,18 0 0,-18 1 16,70 34 0,-35-35-16,-52-17 15,-1-18-15,-17 0 0,-1 0 16</inkml:trace>
  <inkml:trace contextRef="#ctx0" brushRef="#br1" timeOffset="148608.488">22595 11712 0,'-52'71'0,"104"-142"16,-140 212-16,53-70 0,-36 88 15,36-89-15,-18 71 16,36-70-16,-1-18 16,0 17-16</inkml:trace>
  <inkml:trace contextRef="#ctx0" brushRef="#br1" timeOffset="148984.31">22331 13476 0,'-35'-18'16,"70"36"-16,-88-36 0,35 1 0,1 17 0,34 17 31,19 36-15,16-17-16,-16-1 15,17 0-15,53 18 16,-36-18 0,-35-17-16,-17-18 0</inkml:trace>
  <inkml:trace contextRef="#ctx0" brushRef="#br1" timeOffset="149137.605">22507 13388 0,'0'0'16,"-35"53"-16,17 0 0,-17 0 16,17 0-16,-35 70 15,53-52-15,-17-1 0,-1 1 16,18-1-16</inkml:trace>
  <inkml:trace contextRef="#ctx0" brushRef="#br1" timeOffset="149629.022">22278 15946 0,'0'0'16,"0"17"-16,18 1 0,52 35 16,-35-18-1,36 0-15,-18 1 0,17-1 16,-17 0-16,18-17 0,-18 17 16,0-17-16,17 17 15,-52-17-15,0-18 0</inkml:trace>
  <inkml:trace contextRef="#ctx0" brushRef="#br1" timeOffset="149766.944">22648 15981 0,'0'0'16,"-35"35"-16,17 0 0,1 1 0,-1 17 16,18 70-1,0-52-15,18 17 16,-1-53-16,1 0 0</inkml:trace>
  <inkml:trace contextRef="#ctx0" brushRef="#br1" timeOffset="150668.974">22260 8943 0,'-35'-18'16,"35"36"15,18 0-31,17 17 16,0 0-16,124 89 15,-36-36 1,-70-35-16,53 17 15,-71-52-15,-17 17 0,17-17 16</inkml:trace>
  <inkml:trace contextRef="#ctx0" brushRef="#br1" timeOffset="150840.897">22648 9102 0,'0'0'16,"-70"123"-16,35-70 16,-18 18-16,-18 52 15,36-70-15,-1 0 0,19 17 16,-1-34-16</inkml:trace>
  <inkml:trace contextRef="#ctx0" brushRef="#br1" timeOffset="152653.398">24448 12876 0,'0'0'0,"17"18"15,1-18-15,52 35 16,-34-17-16,17 0 0,-1-1 16,54 36-1,-70-18-15,16-17 0,-16 0 16,-1-1-16,0 1 0,-17-18 15</inkml:trace>
  <inkml:trace contextRef="#ctx0" brushRef="#br1" timeOffset="152837.578">24853 12771 0,'-35'70'15,"17"1"-15,-52 52 16,17-52-16,18-1 16,-1 1-16,-34 70 15,52-88-15,18 0 0,-18-18 16</inkml:trace>
  <inkml:trace contextRef="#ctx0" brushRef="#br0" timeOffset="161117.423">7161 14358 0,'0'-35'15,"0"17"-15,0 1 16,18-1-1,-18 0-15,0 1 16,0 34 0,0 36-1,-18 0-15,18 18 0,0 17 16,0 0-16,18 141 16,-18-88-16,0 177 15,0-159-15,0 17 16,0 0-16,-18 160 15,18-72-15,0-158 16,0 0-16,18-18 16,-18 0-16,0 71 15,0-124-15,-18 36 16,1-54-16,-1 1 16,0-18-1,18-18-15</inkml:trace>
  <inkml:trace contextRef="#ctx0" brushRef="#br0" timeOffset="161532.065">6668 16757 0,'-18'0'16,"36"0"-16,-54 0 0,54 18 16,0-18-16,-1 0 15,18 0-15,18 0 0,106 0 16,-71 0-16,18 0 16,141 17-1,-106-17-15,18 18 0,17 0 16,1-18-16,17 17 0,17-17 15,213 18-15,-195-18 16,247 17-16,-246 1 16,17-18-16,-18 18 0,0-1 15,212 36-15,-247-17 16,0-1-16,-17-18 16,-19 1-16,1 17 0,88-17 15,-141 0-15,-18-18 16,36 0-16,-89 0 15,0-18-15</inkml:trace>
  <inkml:trace contextRef="#ctx0" brushRef="#br0" timeOffset="162420.016">7885 14323 0,'-18'0'15,"36"0"-15,-36-18 0,0 18 16,18 18 0,18 35-1,-18-18 1,18 0-16,-1 36 15,1-36-15,17 53 16,0-35-16,-17 0 0,17 0 16,1 0-16,34 70 15,-17-70-15,0 18 0,70 35 16,-52-36 0,88 54-16,-71-71 15,106 70-15,-88-70 16,123 71-16,-123-72 15,17 1-15,-17 0 16,18-17-16,-18 16 0,141 37 16,-124-54-16,0 0 15,107 36-15,-107-36 16,-17 0-16,0-17 16,0 17-16,0-17 0,70 17 15,-88-35-15,53 18 16,-70-18-16,-18 0 15,35 0-15,-70 17 16,-1-17-16</inkml:trace>
  <inkml:trace contextRef="#ctx0" brushRef="#br0" timeOffset="162982.215">11889 16016 0,'17'0'16,"36"18"-1,-18-18-15,54 0 16,-54 0-16,18 0 16,-18 0-16,53-18 15,-70 18-15,17-18 16,-17 1-1,-36 17-15,-17 0 0,17 17 16,-35-17 0,36 18-16,-1 0 0,0 17 15,18 0-15,0-17 16,0 17-16,18 1 16,0-1-16,-1 0 0,1 0 15,17 36-15,-17-53 16,0 17-16,-18-18 0,0 19 15,-18-1 1,0-35-16,1 18 0,-36-18 16,17 0-16,19 0 15,-18 0-15,-36 0 16,36 0-16,17 0 16,-17 17-16</inkml:trace>
  <inkml:trace contextRef="#ctx0" brushRef="#br0" timeOffset="163492.103">8467 17357 0,'0'0'0,"35"0"31,53 0-15,-35-18-16,71 18 15,-72 0-15,54 18 16,-53-18-16,-18 0 16,-17 0-16,0 0 0</inkml:trace>
  <inkml:trace contextRef="#ctx0" brushRef="#br0" timeOffset="163631.365">8573 17463 0,'17'35'15,"-34"-70"-15,69 87 16,-16-52-16,17 0 0,0 0 0,-1 0 16,54-17-1,-53 17-15,-18-18 0,1 18 16</inkml:trace>
  <inkml:trace contextRef="#ctx0" brushRef="#br0" timeOffset="163788.394">8696 17145 0,'35'71'16,"-70"-142"-16,88 194 0,-35-70 0,17 0 15,0 106-15,-17-88 16</inkml:trace>
  <inkml:trace contextRef="#ctx0" brushRef="#br0" timeOffset="163960.414">8925 17286 0,'0'0'16,"36"88"-16,-36-35 0,17 0 15,18 35-15,-35-52 16</inkml:trace>
  <inkml:trace contextRef="#ctx0" brushRef="#br0" timeOffset="164210.278">9243 17392 0,'17'18'0,"1"17"16,0 0-16,17 18 16,-17-18-1,-1-17-15,1 0 16</inkml:trace>
  <inkml:trace contextRef="#ctx0" brushRef="#br0" timeOffset="164343.065">9225 17233 0,'-17'0'15,"34"0"-15,1 0 0,17 0 16,0 0-16</inkml:trace>
  <inkml:trace contextRef="#ctx0" brushRef="#br0" timeOffset="164493.415">9419 17374 0,'18'0'15,"-1"0"-15,1 0 16,35-17-16,-18 17 16,1-18-16,-19 18 15</inkml:trace>
  <inkml:trace contextRef="#ctx0" brushRef="#br0" timeOffset="164631.935">9507 17216 0,'0'0'16,"18"70"-16,-18-17 0,18-18 15,-1 1-15,1 69 16</inkml:trace>
  <inkml:trace contextRef="#ctx0" brushRef="#br0" timeOffset="165482.046">9684 17551 0,'0'0'0,"17"17"15,19 1-15,-19-18 0,19-53 16,-19 35-16,1 1 16,-18-1-16,0 1 15,0-1-15,-18 0 0,-17 1 16,17 17 0,1 0-16,17 17 0,-18-17 15,0 18-15,18 17 16,0 0-16,0-17 0,18 17 15,0-17-15,35 17 16,-36-17-16,1-18 16,17 0-16,-17 0 0,-1-35 15,-17-1-15,0 19 16,0-36 0,0 35-16,0 1 0,18 17 15,0 0 1,-1 17-16,1 1 15,17-1 1,-17 1-16,-18 0 16,0-1-16,0 1 15,-18 0 1,18-1-16,-17 1 16,34 0-1,1-18 1,0 0-1,-18-18-15,17 0 16,-17 1 0,0-1-16,0 0 15,0 1-15,0-1 16,0 36 31,18-1-47,-1-17 15,1 0-15,0-17 16,-1 17 0,-17-18-16,18 18 31,-18-18-15,18 18-16,-1 0 15,19 0-15,-1 0 16,0-17-16,-17 17 15,-1-18 1,-34 18 0,-1-17-1,0 17-15,1-18 0,-1 0 16,1-17-16,17 17 16</inkml:trace>
  <inkml:trace contextRef="#ctx0" brushRef="#br0" timeOffset="165590.001">10213 17321 0,'0'0'0,"0"36"15,0-19-15,0 1 16,0 17-16,18 18 16,-18-18-16,0 1 15,17 17-15,1-53 16,-1 17-16</inkml:trace>
  <inkml:trace contextRef="#ctx0" brushRef="#br0" timeOffset="165729.694">10354 17463 0,'0'0'15,"0"35"-15,18 0 0,-18 0 0,53 1 16,-36-19 0,1 1-16</inkml:trace>
  <inkml:trace contextRef="#ctx0" brushRef="#br0" timeOffset="165851.288">10442 17357 0</inkml:trace>
  <inkml:trace contextRef="#ctx0" brushRef="#br0" timeOffset="166097.947">10530 17533 0,'0'35'16,"0"-70"-16,18 88 0,-18-35 0,18-1 0,35-17 16,-36 0-1,1-17-15,0 17 16,-18-18-1,0 0-15,0-17 0,-36 17 16,19 1-16,-1-1 16,18 1-16,0 34 31,18-17-15</inkml:trace>
  <inkml:trace contextRef="#ctx0" brushRef="#br0" timeOffset="166262.344">10830 17515 0,'18'-35'15,"-18"18"-15,18 17 16,-1-18 0,1 18-16,35 18 15,-53-1-15,17 1 16,1-1-16,-18 1 0</inkml:trace>
  <inkml:trace contextRef="#ctx0" brushRef="#br0" timeOffset="167018.907">10830 17498 0,'0'0'16,"0"17"15,0 19-15,0-19-16,0 36 16,0-35-16,-17 17 15,34-52 16,1-36-15,0-18-16,17 36 16,-18-18-16,1 53 15,17-18-15,-17 18 16,0 18 0,-18 0-16,17 17 0,-17 0 15,0 18-15,0 0 16,0-35-16,0-1 15</inkml:trace>
  <inkml:trace contextRef="#ctx0" brushRef="#br0" timeOffset="178811.456">5027 15593 0,'0'17'16,"0"-34"-16,18 52 0,-1-35 0,54 18 16,-1-18-1,89 17-15,-71-17 16,1 0-16,-1 0 0,71 18 15,-89 0 1,36-1-16,-71-17 16,1 0-16</inkml:trace>
  <inkml:trace contextRef="#ctx0" brushRef="#br0" timeOffset="179064.35">5697 15487 0,'-17'0'16,"34"0"-16,1 0 0,35 0 16,-18 18-16,71 17 15,-53-17 1,0-1-16,-18 1 0,71 35 16,-71-18-16,1-17 15,-1-1-15,0 19 16,-35-19-16,18 1 0,-18-1 15,0 1-15,-53 17 16,0 1-16,18-1 16,-36 0-16,18 0 0,-17 1 15</inkml:trace>
  <inkml:trace contextRef="#ctx0" brushRef="#br0" timeOffset="186454.254">18415 17463 0,'18'0'15,"35"0"1,-18 0 0,0 0-16,-17 0 0,17 0 15,-17 0-15,-1 0 0</inkml:trace>
  <inkml:trace contextRef="#ctx0" brushRef="#br0" timeOffset="186587.786">18468 17639 0,'0'0'0,"18"0"16,34 0 0,-16 0-16,-19 0 0,19-18 15,-1 18-15,18-17 16</inkml:trace>
  <inkml:trace contextRef="#ctx0" brushRef="#br0" timeOffset="186771.622">18979 17339 0,'-17'124'15,"34"-248"-15,-34 300 0,17-105 0,0 0 16,17-1-16,1 1 0,0-1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">3828 9525 0,'0'0'0,"17"-18"47,1-35-32,-18 36 1,18-36-16,-1 35 16,1 1-16,-18-1 0,17 18 15,-17-18-15,18 1 16,-18-1 0,18 18-16,-1 18 15,1-1 1,0 1-16,-1 0 15,1-1-15,17 1 16,-17 0-16,0-1 0,-1 1 16</inkml:trace>
  <inkml:trace contextRef="#ctx0" brushRef="#br0" timeOffset="2219.154">16810 9331 0,'0'18'15,"0"-1"1,0 1-16,18 52 16,-18-34-16,17 52 15,1-53-15,-18 0 16,17 1-16,1 17 16,-18-36-16,18 1 15,-18-36 1</inkml:trace>
  <inkml:trace contextRef="#ctx0" brushRef="#br0" timeOffset="2513.35">16616 9578 0,'0'0'0,"0"-18"15,17 1 1,1-19-16,17-17 16,-17 18-16,35-35 15,-35 52-15,-1-35 16,1 35-16,-18 1 16,18 17-16,-1 17 31,18 19-31,-17-19 15,17 19-15,-17-19 16,0 1-16,-1 17 0,-17-17 16</inkml:trace>
  <inkml:trace contextRef="#ctx0" brushRef="#br0" timeOffset="91186.047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">16845 16069 0,'0'18'31,"18"35"-31,-1 0 16,19 17-16,-19 1 16,1 17-16,0-18 0,-1 19 0,1-1 15,0-18-15,-18 1 0,17 52 16,1-87-1,-1-1-15,-17 0 16,0-52 0</inkml:trace>
  <inkml:trace contextRef="#ctx0" brushRef="#br0" timeOffset="115062.53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">23266 16334 0,'17'0'16,"1"0"-16,17 53 15,-35-18 1,18 0-16,0 18 0,-1 70 16,-17-52-16,0 0 15,35 34-15,-35-69 16,36 34-16,-19-52 16,1-18-1,-18-18-15,0 1 16</inkml:trace>
  <inkml:trace contextRef="#ctx0" brushRef="#br0" timeOffset="115878.966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">29386 15998 0,'0'0'0,"18"0"16,0 53-1,-1-17-15,19 52 16,-36-35-16,35 53 16,-17-53-16,-1-1 15,1 1-15,-1 0 0,19 18 16,-36-54-16,35 19 16,-35-54-1</inkml:trace>
  <inkml:trace contextRef="#ctx0" brushRef="#br0" timeOffset="116746.62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">24624 13653 0,'-18'0'15,"36"0"17,0 0-17,-1 0-15,18 0 0,18 0 16,-17 0-16,-1 0 16,0 0-16,36 0 15,-54 0-15,1 0 16,0 0-16,-18 17 15</inkml:trace>
  <inkml:trace contextRef="#ctx0" brushRef="#br0" timeOffset="1318.195">25418 13317 0,'70'-17'15,"-140"34"-15,193-34 0,-70 17 0,53-36 16,-53 36-1,35-17-15,-53-1 16,-17 1 0</inkml:trace>
  <inkml:trace contextRef="#ctx0" brushRef="#br0" timeOffset="1467.813">25629 13070 0,'18'89'0,"-36"-178"0,54 231 16,-36-107-16,17 18 16,-17-18-16,18 0 0,-18 1 15,18-1-15</inkml:trace>
  <inkml:trace contextRef="#ctx0" brushRef="#br0" timeOffset="1489.886">25735 13494 0,'18'17'16,"-36"-34"-16</inkml:trace>
  <inkml:trace contextRef="#ctx0" brushRef="#br0" timeOffset="1980.072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">26388 13423 0,'0'35'16,"0"-17"-1,17 0 1,-17-1-16,18 1 0,0 0 16,-18-1-16,17-17 15</inkml:trace>
  <inkml:trace contextRef="#ctx0" brushRef="#br0" timeOffset="2535.813">26388 13106 0,'0'0'15,"17"0"-15,1 0 0,-18 17 16,18 1-16</inkml:trace>
  <inkml:trace contextRef="#ctx0" brushRef="#br0" timeOffset="2785.546">26494 13582 0,'17'-18'16,"-17"1"-16,0-36 15,18 17-15,-18-16 16,18 34-16,-1-17 16,1 35-1,-1 17-15,-17 1 16,36 52-16,-36-52 16,17 35-1,1-18-15,-18 1 16,0-19-16</inkml:trace>
  <inkml:trace contextRef="#ctx0" brushRef="#br0" timeOffset="3174.209">26829 13458 0,'17'18'15,"-17"0"1,18-18-16,-18 17 0,18 1 16,-1 0-1,1-1 1,-18-34-1,-18-1-15</inkml:trace>
  <inkml:trace contextRef="#ctx0" brushRef="#br0" timeOffset="3280.561">26899 13317 0</inkml:trace>
  <inkml:trace contextRef="#ctx0" brushRef="#br0" timeOffset="3559.018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">28293 13688 0,'0'0'16,"0"-18"-16,0-17 0,-18 0 15,18 17-15,-17-35 16,17 35-16,0 1 16,0-1-16,17 0 15,18 18-15,-35 18 16,36-18 0,-19 18-16,1-1 15</inkml:trace>
  <inkml:trace contextRef="#ctx0" brushRef="#br0" timeOffset="4816.137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">30409 13794 0,'0'-36'15,"0"72"-15,0-89 0,-17 35 0,17-17 16,0 17-16,17 18 15,1 0-15,17 0 16,-17 0-16,35 0 16,-18 18-16,-17-18 15</inkml:trace>
  <inkml:trace contextRef="#ctx0" brushRef="#br0" timeOffset="8392.349">31380 13159 0,'-18'0'15,"0"0"17,1 0-17</inkml:trace>
  <inkml:trace contextRef="#ctx0" brushRef="#br0" timeOffset="8570.373">31256 13176 0,'0'0'0,"35"0"31,18 0-31,-17 0 16,69 0-1,-52 0-15,0 0 0,71 0 16,-89 0-16,18-17 15,-35 17-15,-36 0 16,0 0-16</inkml:trace>
  <inkml:trace contextRef="#ctx0" brushRef="#br0" timeOffset="8860.884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">11536 10301 0,'0'0'0,"0"-18"16,0 1 0,-18 17 46</inkml:trace>
  <inkml:trace contextRef="#ctx0" brushRef="#br1" timeOffset="29441.043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">23989 9454 0,'35'-17'0,"-17"17"16,35-35-16,0 17 15,52-17-15,-34 17 16,88-17-16,-89 17 16,1 18-16,-18-18 15,17 18-15,-34 0 16,-19 0-16</inkml:trace>
  <inkml:trace contextRef="#ctx0" brushRef="#br1" timeOffset="30748.157">24712 9313 0,'18'-17'0,"70"17"16,-35-18-16,53 0 16,-36 1-16,-17-1 0,0 1 15,35 17 1,-70 0-16,0 0 0,-1 0 16</inkml:trace>
  <inkml:trace contextRef="#ctx0" brushRef="#br1" timeOffset="31465.568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">28469 8961 0,'0'0'0,"35"70"16,-17-35-16,0 18 16,-1 0-16,-17 0 0,18 0 15,17 35-15,-17-35 16,-18-35-16,18 17 0,17 0 15</inkml:trace>
  <inkml:trace contextRef="#ctx0" brushRef="#br1" timeOffset="33968.414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">30974 9454 0,'0'-17'0,"18"-1"16,-18-35-16,17 36 15,18-54-15,-17 53 16,35-17 0,-35 18-16,17 17 0,-17 0 15,17 0-15,0 17 16,-17 1-16,-1-1 15</inkml:trace>
  <inkml:trace contextRef="#ctx0" brushRef="#br1" timeOffset="53704.535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">6279 14852 0,'0'18'62,"18"17"-46,0-17-16,-18 17 0,17 71 15,-17-53-15,18 52 16,-18-52-16,18 53 16,-1-71-1,1 18-15,0-17 16,-18-19-16,17 1 16,1-18-16,-18-18 31,0 1-31</inkml:trace>
  <inkml:trace contextRef="#ctx0" brushRef="#br0" timeOffset="71861.862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">23742 15875 0,'0'-71'16,"0"142"-16,0-159 0,0 53 16,18 35-1,-1 0-15,-17 35 16,0 0-16,18 71 16,-18 35-16,0-70 15,0 34-15,0-69 16,18 34-1,-1-52-15,18-18 16,-17 0-16</inkml:trace>
  <inkml:trace contextRef="#ctx0" brushRef="#br0" timeOffset="91862.006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">14093 16087 0,'18'-18'0,"-18"0"16,18 18-1,-1 53 1,-17 0-16,18 18 15,0-18-15,-1-18 0,-17 0 16,18-17-16,17 35 16,-35-36-16</inkml:trace>
  <inkml:trace contextRef="#ctx0" brushRef="#br0" timeOffset="101174.911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">13653 17039 0,'0'0'15,"0"53"-15,0-35 0,0-1 0,0 1 16,17-18-16,1 18 15,-1-18-15</inkml:trace>
  <inkml:trace contextRef="#ctx0" brushRef="#br0" timeOffset="101418.899">13670 16898 0,'0'18'16,"35"-18"-1</inkml:trace>
  <inkml:trace contextRef="#ctx0" brushRef="#br0" timeOffset="101737.38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">14270 17022 0,'18'0'16,"-36"0"-16,53 0 0,0-18 15,1 0-15,-1 18 16,-17-17-16</inkml:trace>
  <inkml:trace contextRef="#ctx0" brushRef="#br0" timeOffset="102420.47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">14905 17004 0,'0'0'15,"18"53"-15,-1-18 0,1-17 0,-1 17 16,1-17-16,0-1 15,-1-17-15,19 0 16</inkml:trace>
  <inkml:trace contextRef="#ctx0" brushRef="#br0" timeOffset="102676.817">14940 16792 0,'0'18'16</inkml:trace>
  <inkml:trace contextRef="#ctx0" brushRef="#br0" timeOffset="103004.535">15134 16933 0,'18'0'16,"-36"0"-16,53 0 0,-17-17 16,0 17-16,-1 17 15,-17 1 1,0 17-1,0 1-15,0-19 0,0 18 16,-17-17-16,17 17 16,0-17-16,0 0 15,35-18 1,-35 17-16,18-17 0,-1 0 16,1 0-16,0 0 15</inkml:trace>
  <inkml:trace contextRef="#ctx0" brushRef="#br0" timeOffset="103299.60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">16545 16528 0,'0'0'0,"0"17"15,0 19-15,0-1 0,0 53 16,0-17-16,18-18 15,-18 17-15,0 1 0,18 34 16,-18-52-16,17-17 16,-17-19-16,18 1 15,-18 0-15,17-18 16,1-18-16,-18-17 16</inkml:trace>
  <inkml:trace contextRef="#ctx0" brushRef="#br0" timeOffset="103916.925">16775 16669 0,'17'106'0,"-34"-212"0,34 282 16,-17-123-16,18 71 16,-18-72-16,35 19 15,-17-36-15,-1-17 16,1 0-16,17-18 15</inkml:trace>
  <inkml:trace contextRef="#ctx0" brushRef="#br0" timeOffset="104311.945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">17657 16581 0,'0'-18'15,"0"36"-15,0-18 0,17 70 16,18 36 0,-17-53-16,-18 17 0,35 36 15,1-18 1,-19-52-16,1 17 15,-18-36-15,18-17 16,-18-17 0</inkml:trace>
  <inkml:trace contextRef="#ctx0" brushRef="#br0" timeOffset="104789.971">17886 16492 0,'17'36'16,"-34"-72"-16,34 107 0,1 17 0,-18-35 15,35 71 1,-17-54-16,0 36 16,-1-53-16,1 0 15,0-18-15,-1-35 16,-17 18-16,0-1 15</inkml:trace>
  <inkml:trace contextRef="#ctx0" brushRef="#br0" timeOffset="105417.426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">18203 17092 0,'36'0'16,"-72"0"-16,107 0 0,-18 0 15,-18 0-15,36 0 16,-54 0-16,19 0 16</inkml:trace>
  <inkml:trace contextRef="#ctx0" brushRef="#br0" timeOffset="106058.751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">16581 3422 0,'17'18'15,"1"-18"1,35-18-1,-18 18-15,18-35 16,-18 35-16,-17-18 0,0 18 16,-1-18-16,-17 1 15</inkml:trace>
  <inkml:trace contextRef="#ctx0" brushRef="#br0" timeOffset="177285.92">16722 3052 0,'0'17'0,"0"36"16,0-18 0,17 18-16,-17 0 0,0-18 15,18 71-15,0-53 16,-1 18-16,-17-36 16,36 18-16,-19-53 15,1 18 1,-1-36-16</inkml:trace>
  <inkml:trace contextRef="#ctx0" brushRef="#br0" timeOffset="177391.1">16933 3545 0,'18'18'16,"-36"-36"-16,36 54 0,0-19 16,-1 1-16,19-18 15</inkml:trace>
  <inkml:trace contextRef="#ctx0" brushRef="#br0" timeOffset="177507.957">17022 3298 0,'17'0'16</inkml:trace>
  <inkml:trace contextRef="#ctx0" brushRef="#br0" timeOffset="177885.973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">17498 3493 0,'0'17'15,"0"36"-15,0-35 16,0-1-16,17 1 16,1-18-16,0 0 0</inkml:trace>
  <inkml:trace contextRef="#ctx0" brushRef="#br0" timeOffset="178542.157">17621 3440 0,'0'-18'16,"18"18"-1,0 0-15,-1 0 16,1 0-1,-1 18-15,1-1 16,-18 1-16,0 0 16,0 17-16,-18 0 15,1-17-15,17-1 16,0 1-16,0 0 16,17-18-1,1 0 1,0 0-16</inkml:trace>
  <inkml:trace contextRef="#ctx0" brushRef="#br0" timeOffset="178878.38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">20197 3263 0,'-18'18'16,"36"-36"-16,-36 53 0,18-17 15,0 17-15,18 1 0,-18-1 16,17 0-16,36 53 16,-18-35-16,1 0 15,-19-17-15,1-19 0,0 1 16</inkml:trace>
  <inkml:trace contextRef="#ctx0" brushRef="#br0" timeOffset="180961.84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">21766 3510 0,'18'0'32,"0"-17"-17,-1 17-15,1-18 16,-18 0-1,18 18-15,-18-17 0,17 17 16,-17-18 0,18 18-16,0-18 15,17 1 1,-18-1-16,36-35 16</inkml:trace>
  <inkml:trace contextRef="#ctx0" brushRef="#br0" timeOffset="181305.534">21925 3140 0,'35'123'0,"-70"-246"0,88 317 16,-18-88-16,-17-71 15,35 35-15,-35-52 16,-1 0-16,1-18 15,-1-36 1</inkml:trace>
  <inkml:trace contextRef="#ctx0" brushRef="#br0" timeOffset="181416.451">22172 3422 0,'35'53'0,"-70"-106"0,70 141 16,-17-70-16,0-1 0,-1 1 15</inkml:trace>
  <inkml:trace contextRef="#ctx0" brushRef="#br0" timeOffset="181545.759">22313 3440 0,'18'17'0</inkml:trace>
  <inkml:trace contextRef="#ctx0" brushRef="#br0" timeOffset="181678.859">22419 3493 0,'0'0'16,"0"17"-16,35-17 16,-35 18-16,18-18 0,17 0 15,-17 17-15,0-17 16,17 0-16,-18 0 0,1 0 15,0 0-15</inkml:trace>
  <inkml:trace contextRef="#ctx0" brushRef="#br0" timeOffset="182429.485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3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">19226 4339 0,'18'0'16,"-36"0"-16,54 0 0,-19 0 16,19-17-16,-19 17 15,1 0-15,-18-18 0,18 18 16,-18-18-16,0 1 15,0-1 1</inkml:trace>
  <inkml:trace contextRef="#ctx0" brushRef="#br0" timeOffset="187206.973">19332 4128 0,'36'70'0,"-72"-140"0,89 175 16,-35-52-16,-1-17 15,19 16-15,-36-34 16,17 17 0,-17-17-16,0 0 0</inkml:trace>
  <inkml:trace contextRef="#ctx0" brushRef="#br0" timeOffset="187901.801">19279 4286 0,'18'0'47,"17"0"-47,-17 0 15,35 0 1,-36 0-16,19 0 0,-19 0 16,1 0-16,-18-17 15,-18-1 1</inkml:trace>
  <inkml:trace contextRef="#ctx0" brushRef="#br0" timeOffset="188178.425">19315 4004 0,'0'0'0,"-18"35"15,18 1-15,0 17 16,18-18-16,-18 0 0,17 53 16,1-52-16,17 52 15,-17-71-15,17 36 16,0-35 0,1 0-16,-1-18 15,0 0-15,-17-18 16,-1 18-1,-17-18-15</inkml:trace>
  <inkml:trace contextRef="#ctx0" brushRef="#br0" timeOffset="189046.752">19932 4498 0,'-35'53'16,"17"-36"-1,0 19-15,1-36 16,17 17-16,17-17 15</inkml:trace>
  <inkml:trace contextRef="#ctx0" brushRef="#br0" timeOffset="189208.751">20232 4445 0,'17'0'16,"-17"18"0,18-18-16</inkml:trace>
  <inkml:trace contextRef="#ctx0" brushRef="#br0" timeOffset="189360.438">20461 4463 0,'0'0'0,"18"0"16,-1-18-1,1 18-15,0-18 16</inkml:trace>
  <inkml:trace contextRef="#ctx0" brushRef="#br0" timeOffset="189497.043">20708 4392 0,'18'0'15,"-1"0"17,-17-18-32</inkml:trace>
  <inkml:trace contextRef="#ctx0" brushRef="#br0" timeOffset="189609.21">20814 4410 0,'0'0'16,"18"0"-16,-1 0 0,1 0 15,-18-18 1</inkml:trace>
  <inkml:trace contextRef="#ctx0" brushRef="#br0" timeOffset="196159.181">13970 5715 0,'0'18'32,"35"-18"-32,1 17 15,87 1-15,-35-18 16,18 18-16,0-18 16,0-18-16,123 0 15,-141 18-15,53 18 16,-105-18-16,-1 0 0</inkml:trace>
  <inkml:trace contextRef="#ctx0" brushRef="#br0" timeOffset="200130.634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">16704 5750 0,'0'0'0,"18"0"16,-1 0-16,36 0 15,-35 18 1,0-18-16,-1 0 0,18 0 16,1 0-1,-19 0-15,1-18 0,-18 1 16</inkml:trace>
  <inkml:trace contextRef="#ctx0" brushRef="#br0" timeOffset="200674.381">16845 5486 0,'0'0'0,"0"106"16,0-36-16,0 1 0,18 52 15,-1-70-15,19 35 16,-36-52-16,35-19 15</inkml:trace>
  <inkml:trace contextRef="#ctx0" brushRef="#br0" timeOffset="201252.77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">19685 5662 0,'18'-18'31,"-1"18"-15</inkml:trace>
  <inkml:trace contextRef="#ctx0" brushRef="#br0" timeOffset="202851.569">19826 5680 0,'18'-18'0,"-36"36"0,71-36 15,-18-17 1,1 35-16,-1-35 16,-17 35-16,-1-18 15,-17 0-15</inkml:trace>
  <inkml:trace contextRef="#ctx0" brushRef="#br0" timeOffset="203061.191">19967 5380 0,'0'18'16,"0"-1"-16,0 1 0,0 35 0,18 35 15,-18-53 1,0 18-16,18 0 16,-18-18-16,0 1 0,35-1 15,-18-18-15,19 1 16,-1-18-16,0 0 15,1-18-15,-19 1 16,-17-1-16</inkml:trace>
  <inkml:trace contextRef="#ctx0" brushRef="#br0" timeOffset="203167.78">20461 5803 0,'0'-17'15</inkml:trace>
  <inkml:trace contextRef="#ctx0" brushRef="#br0" timeOffset="210714.008">17074 6826 0,'0'0'15,"18"0"1,0 0-1,17 0-15,0 0 0,53 0 16,-35 0-16,0 0 16,-17-17-16</inkml:trace>
  <inkml:trace contextRef="#ctx0" brushRef="#br0" timeOffset="211580.24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">19279 6826 0,'0'-17'15,"0"34"-15,0 1 16,18 0 0,0 17-1,-1-35-15,-17 17 16,18-17-16,-18-17 31,0-1-15,0 1-16,18 17 31,-18 17-31,17 1 16,1-1-1,-1-17 1,1 0-1,-18-17 1,0-1-16,0 1 0</inkml:trace>
  <inkml:trace contextRef="#ctx0" brushRef="#br0" timeOffset="213027.15">19491 6879 0,'0'0'15,"18"35"-15,-1-35 0,-17 18 0,18-18 16</inkml:trace>
  <inkml:trace contextRef="#ctx0" brushRef="#br0" timeOffset="213087.495">19562 6897 0,'0'0'0,"0"-18"15</inkml:trace>
  <inkml:trace contextRef="#ctx0" brushRef="#br0" timeOffset="213220.776">19597 6773 0,'0'-17'16</inkml:trace>
  <inkml:trace contextRef="#ctx0" brushRef="#br0" timeOffset="213437.996">19720 6826 0,'0'0'0,"18"0"16,-18 18-16,18 0 15,-18-1-15,0 1 16,0 35-16,0-36 16,17 19-1,1-19-15,17 1 16,-17-18-16,17 0 15,-17 0-15,-18-18 16</inkml:trace>
  <inkml:trace contextRef="#ctx0" brushRef="#br0" timeOffset="213795.394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">20443 6914 0,'0'0'0,"0"53"0,0-35 16,18 0-16</inkml:trace>
  <inkml:trace contextRef="#ctx0" brushRef="#br0" timeOffset="214628.326">20549 6950 0,'0'0'0,"0"35"16,18-17-16,0-18 0,-1 0 15,1-18 1,0 0-16,-18 1 16,17-19-16,-17 19 15,0-1-15,18 18 16,-1-17-1,1 17-15,0 17 16,-18 1-16,17-1 16,19 36-1,-1-35 1,-17-18-16,-1 0 16</inkml:trace>
  <inkml:trace contextRef="#ctx0" brushRef="#br0" timeOffset="-214678.745">21167 6967 0,'-36'53'16,"72"-106"-16,-89 124 15,35-53-15,-17 17 16,17-18-16,1 1 16</inkml:trace>
  <inkml:trace contextRef="#ctx0" brushRef="#br0" timeOffset="-214490.737">21555 7020 0,'17'0'32</inkml:trace>
  <inkml:trace contextRef="#ctx0" brushRef="#br0" timeOffset="-214356.727">21766 7003 0,'0'0'16,"18"0"0,0 0-1</inkml:trace>
  <inkml:trace contextRef="#ctx0" brushRef="#br0" timeOffset="-214239.929">21978 6985 0,'35'0'0,"-70"0"0,88 0 16</inkml:trace>
  <inkml:trace contextRef="#ctx0" brushRef="#br0" timeOffset="-214132.925">22172 7003 0,'35'-18'15,"-70"36"-15,88-54 16,-53 19-16</inkml:trace>
  <inkml:trace contextRef="#ctx0" brushRef="#br1" timeOffset="-195054.99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-187446.089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-187211.429">30339 4163 0,'0'17'15,"0"1"-15,0 0 16,-35 35-16,17-18 16,0 0-16,1-17 15,17-1-15,0 1 16</inkml:trace>
  <inkml:trace contextRef="#ctx0" brushRef="#br1" timeOffset="-186866.69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-185611.056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-185364.525">29192 3475 0,'0'0'15,"-53"53"-15,36 0 0,-18 0 0,17 52 16,18-34-16,0 70 16,18-70-1,-1-1-15,71 71 16,-35-88-16,53 53 16,-35-71-16,-18 1 15</inkml:trace>
  <inkml:trace contextRef="#ctx0" brushRef="#br1" timeOffset="-185070.411">31080 3545 0,'0'0'15,"88"89"-15,-35-36 0,-18-1 16,71 54-16,-71-35 16,36 52-1,-71-52-15,0 17 0,-71 53 16,18-70-16,-17-1 15,-1-17-15,-35 18 0</inkml:trace>
  <inkml:trace contextRef="#ctx0" brushRef="#br1" timeOffset="-182157.174">28399 4745 0,'17'0'15,"19"-18"-15,16 18 16,107-17-16,-35 17 16,34-18-16,1 0 0,53 18 15,0-17-15,17 17 0,18 0 16,229 17-1,-264 1-15,211 35 16,-70 0-16,-212-18 16,88-17-16,-176-1 15</inkml:trace>
  <inkml:trace contextRef="#ctx0" brushRef="#br1" timeOffset="-176628.929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-163876.428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-163621.823">13282 2258 0,'0'35'16,"0"-70"-16,-18 88 0,18-71 15,18-52 1,-18 34-1,0-17-15,-18 18 0,18-53 16,-17 53-16,17-1 16,17 36-16,1 0 15,17 18 1,-17 0-16,35-1 16,-35-17-16</inkml:trace>
  <inkml:trace contextRef="#ctx0" brushRef="#br0" timeOffset="-163455.467">13529 1923 0,'35'0'16,"18"-18"0,35-17-16,-52 17 15,17-17-15,-18 35 16,-17-18-16,-18-17 15</inkml:trace>
  <inkml:trace contextRef="#ctx0" brushRef="#br0" timeOffset="-163293.596">13635 1658 0,'18'141'15,"-36"-282"-15,53 353 0,-17-71 16,17-88-16,-17 0 15,35 35-15,-36-70 0,1-1 16,0-17 0,-1-17-16</inkml:trace>
  <inkml:trace contextRef="#ctx0" brushRef="#br0" timeOffset="-162771.038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-162275.562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-162031.329">14940 2011 0,'-17'17'16,"-1"19"-1,18-1-15,0 18 16,0-35-16,18-1 0,-1-17 16,36 18-1,-35-36-15,-1 18 0,19-53 16,-36 36-16,0-19 15,-18-34-15,0 35 16,-17-1-16,17 19 16,1-1-16,-1 18 0,1 0 15</inkml:trace>
  <inkml:trace contextRef="#ctx0" brushRef="#br0" timeOffset="-161791.772">15152 2205 0,'-18'-18'16,"18"1"-16,0-1 0,-17 0 15,17-17-15,17-18 16,-17 18-16,18 17 16,-1 1-16,1 17 15,0 35 1,-1-18-16,-17 19 0,18 17 15,0-36-15,-1 36 16,-17-35-16,18-18 16,-18 18-16</inkml:trace>
  <inkml:trace contextRef="#ctx0" brushRef="#br0" timeOffset="-161524.509">15416 1976 0,'-17'0'0,"-1"35"15,0-18-15,1 36 16,17-35-16,17 35 16,-17-35-16,36 17 15,-19-35-15,1 18 16,17-18-16,-17 0 15,0-18 1,-1 0-16,-17-17 16,-17 35-16,17-18 15,-18 18-15</inkml:trace>
  <inkml:trace contextRef="#ctx0" brushRef="#br0" timeOffset="-160473.21">15487 2028 0,'0'18'32,"0"0"-17,0-1-15,18 19 16,-1-19-16,1 1 16,0-18-16,-1 0 15</inkml:trace>
  <inkml:trace contextRef="#ctx0" brushRef="#br0" timeOffset="-158772.449">15540 1464 0,'0'-18'16,"0"36"-16,0 17 15,0 1-15,18 87 16,-1-52-16,-17-1 0,18 36 15,-1-53 1,1 0-16,0 0 0,-18-18 16,17-17-16,1 17 15,0-35-15,-18-18 16</inkml:trace>
  <inkml:trace contextRef="#ctx0" brushRef="#br0" timeOffset="-158649.826">15752 1958 0,'0'0'16,"0"88"-16,0-53 0,17 1 16,1-1-16,-1-17 0,1-1 0,0 1 15,-1-18-15</inkml:trace>
  <inkml:trace contextRef="#ctx0" brushRef="#br0" timeOffset="-158510.756">15822 1799 0,'0'0'15,"18"0"1,-18 18-16</inkml:trace>
  <inkml:trace contextRef="#ctx0" brushRef="#br0" timeOffset="-158249.36">15928 1958 0,'0'0'16,"0"18"-16,18-18 16,-1 17-16,1-17 15,17 18-15,-35-1 16,18 1-1,-36 0-15,18-1 16,0 1 0,0 0-16,0-1 15,0 1-15,18 0 16,-1-18-16,1 0 16</inkml:trace>
  <inkml:trace contextRef="#ctx0" brushRef="#br0" timeOffset="-158116.215">15928 2064 0,'18'0'15,"-1"0"-15,18 17 16,1-17-16,-1 0 0,36 0 16,-54 0-16</inkml:trace>
  <inkml:trace contextRef="#ctx0" brushRef="#br0" timeOffset="-157602.716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-157425.831">16581 1623 0,'17'35'0,"1"0"16,-1 1-16,-17 17 16,18-1-16,0 37 15,-18-54-15,17 53 16,-17-53-16,18 1 0,0-1 15,-1-35-15,1 0 16,-18-18 0</inkml:trace>
  <inkml:trace contextRef="#ctx0" brushRef="#br0" timeOffset="-157287.292">16845 1940 0,'18'18'16,"-18"0"-16,17-18 15,1 17-15</inkml:trace>
  <inkml:trace contextRef="#ctx0" brushRef="#br0" timeOffset="-157175.519">16898 1817 0,'0'0'0,"0"17"15,18 1 1,-18 0-16,17-1 16</inkml:trace>
  <inkml:trace contextRef="#ctx0" brushRef="#br0" timeOffset="-156825.631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-156708.689">17498 2046 0,'17'-18'16,"-34"36"-16,52-53 0</inkml:trace>
  <inkml:trace contextRef="#ctx0" brushRef="#br0" timeOffset="-140570.836">11942 3598 0,'17'0'16,"1"-17"0,-1 17-1,89-18-15,-53 18 16,106-18-16,-71 18 16,71-17-16,-89 17 15,36 0 1,-70 0-16,16 0 15</inkml:trace>
  <inkml:trace contextRef="#ctx0" brushRef="#br0" timeOffset="-140314.617">12594 3387 0,'35'-18'15,"-70"36"-15,88-54 0,-35 36 0,17 0 16,-17 0 0,52 36-16,-35-19 15,36 19-15,-18-1 16,18 0-16,-54-17 16,18 17-16,-35-17 15,-17-1-15,-1 1 0,-17 17 16,0-17-1,-18-18-15,17 0 16</inkml:trace>
  <inkml:trace contextRef="#ctx0" brushRef="#br0" timeOffset="-139570.074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-139357.862">12894 5468 0,'35'18'16,"-17"-18"-16,17 17 0,-17-17 15,17 18-15,-17 0 0,52 35 16,-52-18-16,0 0 16,-1 36-16,-17-36 15,0-17-15,-17-1 16,-19-17 0,19-17-16,-19 17 15,1-18-15</inkml:trace>
  <inkml:trace contextRef="#ctx0" brushRef="#br0" timeOffset="-138908.371">11942 4710 0,'-106'-18'16,"212"36"-16,-283-36 0,36 0 15,53 36-15,-53-18 16,70 18-16,36-1 15,-36 1 1,71 0 0,71-18-16,-36 0 15</inkml:trace>
  <inkml:trace contextRef="#ctx0" brushRef="#br0" timeOffset="-128991.793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-128796.816">21361 3898 0,'0'0'15,"282"18"-15,-123-18 0,-18 0 16,0 0-16,18 0 0,-18 0 0,0 0 16,18 0-16,-18 17 0,141-17 15,-159 0-15,54 0 16,-107 0-1,-17 0-15,18-17 16,-54 17-16,-34-18 16</inkml:trace>
  <inkml:trace contextRef="#ctx0" brushRef="#br0" timeOffset="-127719.296">19509 3810 0,'17'0'15,"36"0"1,-18 0-16,18 0 16,88 18-1,-35-1-15,0-17 0,18 18 16,17-18-16,0 18 0,18-18 16,140 17-16,-157-17 15,-19 0-15,-17 0 0,-36-17 16</inkml:trace>
  <inkml:trace contextRef="#ctx0" brushRef="#br0" timeOffset="-124037.752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-121563.461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-114477.259">12012 3634 0,'0'-18'0,"0"0"15,0 1-15,-18 17 63,1 0-48,-1 0 1,-17 17-16,17-17 16,18 18-1,0 0-15,0-1 0,0 36 16,0-35-16,36 52 16,-19-52-1,-17 17-15</inkml:trace>
  <inkml:trace contextRef="#ctx0" brushRef="#br0" timeOffset="-86766.267">13353 7444 0,'0'17'15,"0"36"1,0 0-16,0 88 16,0-70-16,0 70 15,0-71 1,0-17-16,17 0 0,19 35 15,-19-52-15,36-1 16,-35-17-16,35-1 16,-18 1-16,0-18 15,-17-18-15,0 18 16</inkml:trace>
  <inkml:trace contextRef="#ctx0" brushRef="#br0" timeOffset="-86460.744">13847 7990 0,'17'0'15,"1"18"-15,-1-18 16,19 18-1,-19-1-15,1 1 0,0 0 16,-18-1-16,0 1 0,0 0 16,0-1-16,-18 18 0,0 18 15,1-35-15,17 17 16,0-17-16,17 0 16,1-1-1,35 1-15,-18-18 16,18 0-16</inkml:trace>
  <inkml:trace contextRef="#ctx0" brushRef="#br0" timeOffset="-59370.749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">29598 1376 0,'0'70'16,"0"-140"-16,0 193 0,18 1 16,-18-54-16,0-17 0,0 0 15,0 0-15,17 0 0,1 18 16,-18-36-16,18-18 16</inkml:trace>
  <inkml:trace contextRef="#ctx0" brushRef="#br0" timeOffset="399.994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">28469 2558 0,'0'0'16,"88"0"-16,89-18 16,-71 18-16,35-18 15,0 18-15,176-17 16,-158-1-16,0 18 0,-18 0 16,53 0-16,-106 18 15,-70-18-15</inkml:trace>
  <inkml:trace contextRef="#ctx0" brushRef="#br0" timeOffset="20816.711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">13247 6156 0,'0'0'0,"-18"18"0,-70 17 16,35-17-16,-53 34 16,71-34-16,-71 53 15,71-54-15,-36 36 16,36-18-16,35 18 15,0-17-15,88 34 16,-35-34 0,35-19-16,106 36 15,-88-18-15,0-17 0,70 35 16</inkml:trace>
  <inkml:trace contextRef="#ctx0" brushRef="#br0" timeOffset="58041.314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">5380 9155 0,'35'141'15,"-70"-282"-15,88 352 16,-36-158-16,-17 18 0,18-1 15,17 36-15,-35-35 16,36 17-16,-36-53 16,17-17-16,-17-1 0</inkml:trace>
  <inkml:trace contextRef="#ctx0" brushRef="#br0" timeOffset="58808.475">5609 9560 0,'0'0'0,"-17"18"0,-36 0 16,35-1-1,0 18-15,18-17 16,0 35-16,18-35 16,17-1-16,-17 1 15,52 17-15,-34-17 16,34-18-16</inkml:trace>
  <inkml:trace contextRef="#ctx0" brushRef="#br0" timeOffset="59154.356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">14129 9066 0,'35'18'16,"-17"-18"-16,17-18 15,71 1-15,-36-1 16,19-17-16,-37 17 16,-34 18-16,0-17 15,-1-1-15,1 18 0,-18-18 16</inkml:trace>
  <inkml:trace contextRef="#ctx0" brushRef="#br0" timeOffset="63538.168">14376 8714 0,'35'88'16,"-70"-176"-16,88 229 0,-36-88 0,19 70 15,-19-70-15,1 0 16,35 35-16,-36-53 16,1 18-16,0-35 15</inkml:trace>
  <inkml:trace contextRef="#ctx0" brushRef="#br0" timeOffset="63808.804">14658 9172 0,'35'-17'16,"18"-1"-1,-35 0-15,35 1 16,-36-1-16,1 0 15,-36 18 1,-17 0 0,0 0-16,-1 18 15,19 0-15,-18 17 16,35-17-16,0-1 0,17 19 16,1-19-16,17 18 15,0-17 1,1 0-16,-1-18 0</inkml:trace>
  <inkml:trace contextRef="#ctx0" brushRef="#br0" timeOffset="64054.031">14993 9190 0,'0'0'15,"18"18"1,-1-1-1,1 1-15,0-1 16,-1 1-16,-17 0 16,0-1-1,-17-17-15,17 18 16,-18-18-16,0 0 16,1 0-16,-1 0 15,18-18 1</inkml:trace>
  <inkml:trace contextRef="#ctx0" brushRef="#br0" timeOffset="64215.699">15152 9208 0,'0'0'16,"35"-18"-16,0 0 0,36-17 15,-36 17-15,36 1 16,-54-1-16,1 0 15,-18 1-15,-18-1 16</inkml:trace>
  <inkml:trace contextRef="#ctx0" brushRef="#br0" timeOffset="64381.879">15293 8872 0,'0'0'0,"18"36"16,-1 87-16,1-52 15,17 35-15,-17-71 16,-18 0-16,17 0 0,1 1 16,-18-1-1,0-17 1,-18-18-16</inkml:trace>
  <inkml:trace contextRef="#ctx0" brushRef="#br0" timeOffset="65200.026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5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">25929 9331 0,'0'0'15,"18"18"-15,-1-1 16,1-17-16,-18-17 31,-18-1-15</inkml:trace>
  <inkml:trace contextRef="#ctx0" brushRef="#br0" timeOffset="70298.753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">26829 8661 0,'0'88'0,"0"-176"0,0 229 16,0-18-16,0-70 16,0 0-16,17 0 15,-17 0-15,0-18 0,18 36 16,-18-54-16,-18 19 15</inkml:trace>
  <inkml:trace contextRef="#ctx0" brushRef="#br0" timeOffset="70977.608">26776 9102 0,'0'0'0,"17"-18"0,36 0 16,-17 18-16,17-17 15,-36 17-15,1 0 16,17 0-16</inkml:trace>
  <inkml:trace contextRef="#ctx0" brushRef="#br0" timeOffset="71138.265">27146 9137 0,'0'0'16,"18"35"-16,-18-17 0,18 0 16,-18-1-16,-18-17 31</inkml:trace>
  <inkml:trace contextRef="#ctx0" brushRef="#br0" timeOffset="71255.688">27164 8925 0,'0'0'0,"18"0"0,-18 18 15,17 0-15,-17 17 16</inkml:trace>
  <inkml:trace contextRef="#ctx0" brushRef="#br0" timeOffset="71506.153">27428 9208 0,'-17'17'15,"34"-34"-15,-52 52 0,35-18 16,0 1-16,0 0 16,18-18-16,-1 17 15,19-17 1,-19 0-16,1-35 15,-18 17-15,0-17 16,-18 18-16,18-1 16,-17 0-16,17 1 15</inkml:trace>
  <inkml:trace contextRef="#ctx0" brushRef="#br0" timeOffset="71694.961">27587 9225 0,'0'0'16,"18"0"-16,17-17 15,-17 17-15,35 0 16,-36 17-16,19-17 0,-19 18 16,1-1-16,0-17 0,-18 18 15,-18 0 1,-17-18-1,-1 0-15</inkml:trace>
  <inkml:trace contextRef="#ctx0" brushRef="#br0" timeOffset="72000.985">25735 8872 0,'0'0'0,"18"0"0,17 18 16,0-18-16,1 0 15</inkml:trace>
  <inkml:trace contextRef="#ctx0" brushRef="#br0" timeOffset="72451.379">28240 9366 0,'0'0'0,"18"0"16,-18-17-16,17-1 15,-17 0 1</inkml:trace>
  <inkml:trace contextRef="#ctx0" brushRef="#br0" timeOffset="81054.731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">20267 4075 0,'18'0'16,"-1"-18"-1,1 0-15,35-52 16,-18 34-16,0-16 16,1-1-16,-1-18 15,0 18-15,1-17 0,34-71 16,-35 70-16,-17 0 0,0-52 15,-1 88 1,-17-1-16,-17 36 16</inkml:trace>
  <inkml:trace contextRef="#ctx0" brushRef="#br0" timeOffset="87632.733">20108 3810 0,'18'18'31,"-18"-1"-15,18 1-16,-18 17 16,17-17-16,-17 17 0,36 0 15,-19-17-15,18 17 16,1-35-16,34 0 15,-17 0-15,0-17 16,35-36 0,18 0-16,-71 18 15,18 17-15,-17 0 0,-1-17 16</inkml:trace>
  <inkml:trace contextRef="#ctx0" brushRef="#br0" timeOffset="105148.329">5062 4004 0,'0'-18'15,"53"-35"1,-17 18-16,69-88 15,-52 52-15,18 1 0,-1-1 16,-17 1-16,-17-1 16,-1 18-16,0 0 0,-17 18 15,-1 0-15,-17-1 16,-17 36-16,-1 18 16</inkml:trace>
  <inkml:trace contextRef="#ctx0" brushRef="#br0" timeOffset="105480.407">5062 3634 0,'-17'17'16,"-1"36"0,18-35-16,-18 17 15,18 18-15,0-18 16,18 1 0,-18-19-16,35 18 15,-17-35-15,0 0 0,17 0 16,0 0-16,71-17 15,-53-1-15,70-17 16,-70 0-16,53-1 16,-53 19-16</inkml:trace>
  <inkml:trace contextRef="#ctx0" brushRef="#br0" timeOffset="119782.196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">12065 16422 0,'-18'0'0,"36"0"141,17 0-141,1 0 15,16 17-15,-16-17 16,34 0 0,-34 0-16,-1 0 0,0-17 0,-17 17 15,35 0 1,-36 0-16</inkml:trace>
  <inkml:trace contextRef="#ctx0" brushRef="#br0" timeOffset="161097.235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">10866 12965 0,'0'-18'0,"35"0"16,0 18-16,53-17 15,-17-1-15,17 0 0,71-35 16,-71 36-16,-17-1 15,-19 1-15,54-19 16,-70 19-16,-1 17 16,-17-18-16</inkml:trace>
  <inkml:trace contextRef="#ctx0" brushRef="#br0" timeOffset="171045.553">11307 12365 0,'0'0'0,"17"35"0,18 0 16,-17 18-16,0 0 0,17 71 15,-17-54-15,17 54 16,-35-71-16,18 35 16,-1-35-16,1 0 15,-1-36-15</inkml:trace>
  <inkml:trace contextRef="#ctx0" brushRef="#br0" timeOffset="171628.667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">12594 13053 0,'0'-35'16,"18"17"-1,-18 0-15,17-17 0,1 0 16,0 17-16,-1 0 16,1 18-16,0 0 0,-18 18 15,17 0-15,1-1 0,17 36 16,-17-17-16,-1-19 15,1 1 1,-18-1-16,0 1 16</inkml:trace>
  <inkml:trace contextRef="#ctx0" brushRef="#br0" timeOffset="173408.588">14288 11906 0,'0'-17'15,"0"34"-15,0 36 16,-18 0-1,-17 123-15,-1-70 16,-70 124-16,36-125 16,-18 89-1,35-123-15,0 35 16,35-53-16,1-36 0,17 1 16,17-18-16,19 0 15</inkml:trace>
  <inkml:trace contextRef="#ctx0" brushRef="#br0" timeOffset="173853.71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">15011 13476 0,'0'18'15,"0"-1"-15,0 19 16,0-19-16,0 36 16,0-17-16,17 16 0,-17 54 15,0-53-15,18 35 16,-18-52-16,18 17 16,-18-36-1,0 1-15,0-36 16,0 1-16</inkml:trace>
  <inkml:trace contextRef="#ctx0" brushRef="#br0" timeOffset="175473.265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79">11853 13547 0,'18'0'0,"17"0"16,-17 0 0,70-18-16,-17 18 15,-1-18-15,1 18 16,-1 0-16,1-17 0,52 17 16,-52 0-16,-18 0 0,70-18 15,-52 18 1,-18-18-16,35 1 15</inkml:trace>
  <inkml:trace contextRef="#ctx0" brushRef="#br0" timeOffset="194519.852">14640 13194 0,'18'0'31,"17"0"-31,0-18 16,1 18-16,34 0 16,-34 0-16,52 0 15,-53 18-15,0-18 16,36 18-16,-53-18 16</inkml:trace>
  <inkml:trace contextRef="#ctx0" brushRef="#br0" timeOffset="198433.663">12524 11183 0,'0'18'31,"0"17"-15,-18 18-16,0 0 16,1 53-16,-1-53 15,0 70-15,18-70 16,0 18 0,0-36-16,-17 0 0,17 0 15,0-17-15,0 0 0,0-1 16,0 1-16</inkml:trace>
  <inkml:trace contextRef="#ctx0" brushRef="#br0" timeOffset="198674.024">12259 11783 0,'-18'53'16,"18"-36"-16,0 19 15,18-19-15,0 19 16,-1-36-16,19 17 16,-19 1-16,1-18 15,35-18-15,17-17 16,-52 17-16,0 1 16,-1-1-16,1-17 15,-18 52 1</inkml:trace>
  <inkml:trace contextRef="#ctx0" brushRef="#br0" timeOffset="199985.299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">15046 11659 0,'0'18'31,"0"17"-15,0-17-16,0 35 15,18-36-15,-18 1 16,0 0-16,17-1 16,1 1-16,17-18 15,-17 0-15,35-18 16,-18 1-16,36-36 16,-36 18-16,0 17 15,-17 0-15,17 1 16</inkml:trace>
  <inkml:trace contextRef="#ctx0" brushRef="#br0" timeOffset="201860.887">15028 10283 0,'0'0'15,"18"-17"-15,0 17 0,-18 17 16,0 1-1,0 17-15,0-17 0,0 35 16,0-35-16,17-1 16,1 1-16</inkml:trace>
  <inkml:trace contextRef="#ctx0" brushRef="#br0" timeOffset="201998.937">15240 10283 0,'0'36'16,"18"-19"-16,-18 1 15,17 17-15</inkml:trace>
  <inkml:trace contextRef="#ctx0" brushRef="#br0" timeOffset="202199.074">15346 10636 0,'17'0'16,"19"0"-16,-19-17 0,54-1 16,-36 0-16,18 1 15,-35-1 1,-1 18-16,1 0 15</inkml:trace>
  <inkml:trace contextRef="#ctx0" brushRef="#br0" timeOffset="202360.641">15522 10407 0,'36'53'16,"-36"0"-16,17 35 15,-17-35-15,18-18 16,-18 18-16,17 0 0,-17-18 0,0 1 16,18-1-1</inkml:trace>
  <inkml:trace contextRef="#ctx0" brushRef="#br0" timeOffset="202653.755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">16104 10672 0,'-17'0'0,"-1"0"16,0 17 0,18 1-16,0-1 15,0 1-15,18 0 0,0 17 16,-1-17-16,1-1 15,0 1-15,-18 0 16,17-1 0,-34 1-16,-19-1 15,19-17-15,-1 18 16,0-18-16,1 18 16,-1-18-16</inkml:trace>
  <inkml:trace contextRef="#ctx0" brushRef="#br0" timeOffset="203066.6">16245 10742 0,'36'0'16,"-19"0"-16,19-18 0,-19 18 16,54-35-1,-36 18-15,-35-19 16,0 19-1</inkml:trace>
  <inkml:trace contextRef="#ctx0" brushRef="#br0" timeOffset="203278">16369 10495 0,'0'0'15,"0"106"-15,0-53 0,0 53 16,0-71-16,18 36 15,-18-36 1,17-18-16,-17 1 16,18 0-16,-1-1 0,1-17 0,0 18 15,-1-18-15,1 0 16,0 0 0</inkml:trace>
  <inkml:trace contextRef="#ctx0" brushRef="#br0" timeOffset="203478.41">16598 10407 0,'-17'0'31,"17"18"-15,0-1-16</inkml:trace>
  <inkml:trace contextRef="#ctx0" brushRef="#br0" timeOffset="203617.933">16722 10336 0,'0'36'16,"0"-1"-16,0-106 0,0 160 16,17-36-16,-17-36 15,-17 1-15</inkml:trace>
  <inkml:trace contextRef="#ctx0" brushRef="#br0" timeOffset="-211926.288">15716 11201 0,'18'0'31,"17"0"-15,-17 0 0,-1 0-16,19 0 0,-1 0 15,0 0-15,1 0 16,16 17-16,1-17 0,71 0 16,-54 0-16,1 0 15,-18 0-15,70 0 16,-87 0-16,-1 0 0,18 18 15</inkml:trace>
  <inkml:trace contextRef="#ctx0" brushRef="#br0" timeOffset="-184340.992">20320 11218 0,'-18'0'16,"36"0"-16,35-17 15,-18-1-15,89 0 16,-71 18-16,17-17 16,1 17-16,-18-18 0,0 1 15,-1 17-15,1-18 16,-35 18-16,-18-18 16,-18 1-16</inkml:trace>
  <inkml:trace contextRef="#ctx0" brushRef="#br0" timeOffset="-184131.219">20690 10760 0,'18'88'15,"-36"-176"-15,36 229 0,0-35 16,-18-36-16,0 1 15,0-18-15,17 70 0,-17-70 16,36 35-16,-19-70 16,-17 0-16,18-1 0,0-17 15</inkml:trace>
  <inkml:trace contextRef="#ctx0" brushRef="#br0" timeOffset="-184010.154">20990 11395 0,'0'0'16,"0"17"-16</inkml:trace>
  <inkml:trace contextRef="#ctx0" brushRef="#br0" timeOffset="-183481.223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-183255.467">21643 11377 0,'18'18'16,"-18"-36"0,17-17-1,1 17-15,-1-17 16,1 17-16,0-17 16,-1 35-16,1 0 15,0 18-15,-1-18 0,1 35 16,17 0-1,-17 0-15,17 18 16,-17-35-16,-1 0 0,1-1 16,0-17-16</inkml:trace>
  <inkml:trace contextRef="#ctx0" brushRef="#br0" timeOffset="-182730.692">22860 10566 0,'0'0'15,"0"17"-15,-18 1 0,-17 70 16,17-17-16,-34 87 15,34-69 1,-35 87-16,35-105 16,1 52-16,17-88 15,0 1-15,0-19 0,17 1 16,1-18 0</inkml:trace>
  <inkml:trace contextRef="#ctx0" brushRef="#br0" timeOffset="-182520.958">22931 11113 0,'70'0'16,"-35"0"-16,54-36 15,-36 19-15,35-19 16,-35 19-1,0-1-15,-36 0 16,-17 1-16,-17-1 16</inkml:trace>
  <inkml:trace contextRef="#ctx0" brushRef="#br0" timeOffset="-182357.332">23230 10672 0,'18'88'16,"-36"-176"-16,54 246 0,-36-34 0,-18-54 16,18 1-16,0-1 15,0 36-15,0 0 16,0-71-16</inkml:trace>
  <inkml:trace contextRef="#ctx0" brushRef="#br0" timeOffset="-182084.4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-181823.702">23777 11183 0,'-17'-18'16,"34"36"-16,-52-36 0,35 54 15,0-19-15,18 19 16,-1-19-16,1 1 15,17 0 1,-17-1-16,-1 1 16,-34-1-1,-1 1-15,-17-18 16,17 0-16,1 0 16,-1 0-1,36-18 1</inkml:trace>
  <inkml:trace contextRef="#ctx0" brushRef="#br0" timeOffset="-181673.664">23954 11254 0,'35'0'16,"-17"-18"-16,17 0 0,18-17 15,-18 17-15,0-17 16,-17 18-16,-18-19 15</inkml:trace>
  <inkml:trace contextRef="#ctx0" brushRef="#br0" timeOffset="-181484.068">24024 10901 0,'0'0'15,"-17"53"-15,17 0 0,17 35 16,1-53-16,-1 18 15,1-18-15,53 18 16,-36-35-16,18 0 16,-18-1-16,0-17 0,1 0 0,-19 0 15,19 0 1,-36-17-16</inkml:trace>
  <inkml:trace contextRef="#ctx0" brushRef="#br0" timeOffset="-180331.328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-180120.939">22490 12435 0,'17'36'0,"-34"-72"0,52 89 16,-17-35-16,-1 0 15,1-1-15,-1 1 0,19 17 16,-19-35-16,19 0 15,-19-17-15,1-1 16,17-35-16,-17 18 16,-18 17-16,0-17 0,17-18 15</inkml:trace>
  <inkml:trace contextRef="#ctx0" brushRef="#br0" timeOffset="-179381.679">20726 13088 0,'17'0'0,"1"-18"0,70-17 15,-53 35-15,54-35 16,-36 17-16,-1 1 16,-34 17-16</inkml:trace>
  <inkml:trace contextRef="#ctx0" brushRef="#br0" timeOffset="-179170.919">20955 12965 0,'0'0'16,"35"141"-16,-17-71 0,0 54 16,-1-89-16,1 0 15,-1-17-15,1 0 0,0 17 16,-1-35-16,1-18 15,0-17-15</inkml:trace>
  <inkml:trace contextRef="#ctx0" brushRef="#br0" timeOffset="-178643.762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-178570.089">21731 13176 0,'18'36'0,"-36"-72"0,36 89 16</inkml:trace>
  <inkml:trace contextRef="#ctx0" brushRef="#br0" timeOffset="-178370.13">21766 13317 0,'18'-17'16,"-36"34"-16,54-34 0,-19-1 0,1 0 15,17 18 1,-17 0-16,17 18 15,-17 0-15,17 35 16,-17-36-16,-1 1 16,-17 0-16,18-18 15</inkml:trace>
  <inkml:trace contextRef="#ctx0" brushRef="#br0" timeOffset="-177992.354">22931 12841 0,'0'0'15,"-18"18"-15,18-1 0,-18 19 16,1 70-16,-1-36 15,-17 71 1,17-70-16,-17 52 16,17-88-16,18 18 15,0-17-15,18-1 0,17-35 16</inkml:trace>
  <inkml:trace contextRef="#ctx0" brushRef="#br0" timeOffset="-177582.226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-177102.574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-176116.516">23689 11765 0,'18'35'0,"-18"-17"15,0 0-15,35 35 16,-17-18-16,35 18 15,-36-36-15,54 19 16,-54-36-16,19 17 16,-19-17-16,1-17 15,0 17-15,-36-36 16</inkml:trace>
  <inkml:trace contextRef="#ctx0" brushRef="#br0" timeOffset="-175856.656">23566 12012 0,'-18'0'15,"36"0"-15,-36-18 16,36-17 0,-1 0-16,1-36 15,-18 36-15,17 17 16,-17-17-16,0 18 0,18-1 15,-18 0-15,18 18 16,-1 18-16,54 17 16,-18-17-1,35-1-15,-35-17 16,0 18-16</inkml:trace>
  <inkml:trace contextRef="#ctx0" brushRef="#br0" timeOffset="-167509.934">19579 13335 0,'0'0'0,"18"0"31,70 0-15,-35 0-16,0 0 0,70-18 15,-70 18 1,35-17-16,-52 17 16,-1-18-16</inkml:trace>
  <inkml:trace contextRef="#ctx0" brushRef="#br0" timeOffset="-167308.472">19897 13194 0,'53'0'16,"-18"0"0,0 0-16,53 18 0,-52-1 15,-1 1-15,-17-1 16,-1 1-16,1 0 0,-18 17 16,-53 18-16,0 17 15,0-34-15,-35 34 16,53-34-16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5:06.3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3140 3422 0,'17'18'16,"1"17"0,17 0-16,36 18 15,-18-18-15,17 18 16,-34-17-1,17-1 1,-18-18-16,-18 1 0,1 0 16,0-18-16,-18-18 15,17 0-15</inkml:trace>
  <inkml:trace contextRef="#ctx0" brushRef="#br0" timeOffset="166.142">3581 3457 0,'-53'36'16,"18"-1"-16,-1 0 0,-34 53 15,34-35-15,1-18 16,0 54-16,17-72 16,18 36-16</inkml:trace>
  <inkml:trace contextRef="#ctx0" brushRef="#br0" timeOffset="434.721">3845 3510 0,'18'0'16,"0"0"-16,17 0 0,0-17 16,18 17-1,-35 0-15,-1 0 16</inkml:trace>
  <inkml:trace contextRef="#ctx0" brushRef="#br0" timeOffset="549.558">3951 3669 0,'18'0'0,"-36"0"0,53 18 16,1-18-16,-19 0 0,1 0 15,0-18-15,-1 18 0</inkml:trace>
  <inkml:trace contextRef="#ctx0" brushRef="#br0" timeOffset="1084.067">4498 2858 0,'18'-18'16,"34"0"0,-16 1-16,52-19 15,-53 19-15,18-1 16,-35 0-16,-1 18 15</inkml:trace>
  <inkml:trace contextRef="#ctx0" brushRef="#br0" timeOffset="1318.385">4604 2769 0,'35'36'16,"-17"-1"-16,-18 18 0,17 106 15,-17 35 1,-17-89-16,17-16 16,-18 16-16,18-16 0,-18-19 0,36 54 15,0-89 1,-1 0-16,1 0 0,17-17 16,1-18-16,52 0 15,-53 0-15,0 0 0,-17 0 16,0-18-16,-1 18 15</inkml:trace>
  <inkml:trace contextRef="#ctx0" brushRef="#br0" timeOffset="1685.54">4974 2858 0,'18'0'16,"17"35"-1,-17-18-15,17 1 0,36 35 16,-36-35-16,0-1 16,0-17-1,-17 18-15,0-18 0,-1 18 0,1-36 16</inkml:trace>
  <inkml:trace contextRef="#ctx0" brushRef="#br0" timeOffset="1853.273">5221 2858 0,'-35'70'15,"70"-140"-15,-88 175 0,36-34 16,17-36-16,17 0 15,-17-17-15,18-18 16,17 0-16,-17 0 0,-1-18 16</inkml:trace>
  <inkml:trace contextRef="#ctx0" brushRef="#br0" timeOffset="1985.618">5433 2946 0,'0'0'0,"0"35"0,0 0 15,0 18-15,17-35 16,-17 17-16,0-17 0,18-1 16,-18 19-1</inkml:trace>
  <inkml:trace contextRef="#ctx0" brushRef="#br0" timeOffset="2218.347">5080 3581 0,'18'35'16,"-36"-70"-16,53 88 0,36-18 15,-36-17 1,18 17-16,-18-35 15,1 17-15,-19-17 0,19 18 16</inkml:trace>
  <inkml:trace contextRef="#ctx0" brushRef="#br0" timeOffset="2389.961">5292 3563 0,'-18'71'15,"0"-36"1,1 18-16,-1-36 16,18 36-16,18-35 15,-1 0 1,1-18-16</inkml:trace>
  <inkml:trace contextRef="#ctx0" brushRef="#br0" timeOffset="2602.034">5521 3634 0,'35'0'15,"-70"0"-15,70 17 0,-17 19 16,-36-19-16,18 1 16,-17-1-16,17 1 0,0 0 15,0-1-15,0 1 0,17 0 16,1-18-1,17 0-15,-17 0 16,17-18-16,-17 18 16</inkml:trace>
  <inkml:trace contextRef="#ctx0" brushRef="#br0" timeOffset="3052.398">5697 2787 0,'0'0'0,"36"0"16,-19 0-16,1 0 0,17-18 15,0 1-15,1-1 16,-19 18-16,1-18 16,0 18-1,-18 36-15,0-1 16,17 53 0,1-35-16,-18 18 0,18-18 15,-1 35-15,1-18 0,0 71 16,-1-88-16,1 18 15,-18 17-15,0-53 16,0 1-16,0-19 16,-18 1-16,1 17 15,-1-17-15,0-18 0,-17 0 16,0 0-16,-1 17 16,19-17-16,-36 0 15,35 0 1</inkml:trace>
  <inkml:trace contextRef="#ctx0" brushRef="#br0" timeOffset="23790.582">8749 12876 0,'0'0'0,"0"-17"0,-18 17 0,1-18 16,-19 18-16,-34 0 16,35 0-16,-36 35 15,36 1-15,-18-1 16,35 0-16,-17 1 0,17 34 16,18-52-16,18 52 15,17-34-15,36 16 16,-18-16-16,52 17 15,-69-18-15,17 0 16,-36-17-16,-17-1 16,0 1-16,-35 0 15,-36 17 1,36-35-16,-35 18 16,52-18-16,-17 0 15</inkml:trace>
  <inkml:trace contextRef="#ctx0" brushRef="#br0" timeOffset="24085.159">8908 13370 0,'0'0'16,"-18"53"-16,18-35 0,0 17 0,18 18 15,-1-35 1,1-18-16,17 17 0,0-17 15,1 0-15,17-35 16,-36 17-16,1-17 0,0 17 16,-18-34-1,0 34-15,0 0 0,-18 36 16,18 0 0,0 17-16,0-18 15,0 1-15,18 0 0,-1-18 16,1 17-16,17-17 15,-17-17-15,-1-1 16</inkml:trace>
  <inkml:trace contextRef="#ctx0" brushRef="#br0" timeOffset="24390.844">9155 12982 0,'17'88'16,"-34"-176"-16,52 229 0,-17-70 15,17 35-15,-18-53 16,19 17 0,17-52-16,-53-1 15,17-17-15,1-17 0,0-18 16,-1 17-16,-17 0 16,18 1-16,-1-1 15,-17 36-15,18-1 16,-18 19-16,0-19 0,0 18 15,0 1-15,0-19 16,-18 19-16,1-19 0,-1 1 16,1-18-16,-19 0 15,19 0-15,17-18 16,0 1-16</inkml:trace>
  <inkml:trace contextRef="#ctx0" brushRef="#br0" timeOffset="24897.424">9596 13300 0,'17'0'31,"36"0"-15,-18-18-16,36 18 15,-53-18-15,-1 18 16,1-17-16,0-1 16</inkml:trace>
  <inkml:trace contextRef="#ctx0" brushRef="#br0" timeOffset="25736.986">9596 13035 0,'0'0'0,"17"35"15,1 1-15,17 34 16,18 18-16,-35-52 16,-1-1-16,19 36 15,-19-36 1,1-18-16,-18 1 15,0-36 1,0 1 0,0-1-1,-18 18 1,36 0 15,-18-17-31,18 17 16,-18-18-16,17 18 15,1-18-15,-1 18 0,1-17 0,0-1 16,-1 18 0,1 18-1,0-1-15,-18 1 16,0 0 0,0-1-1,0 1 1,17-18-1,1 0-15,0 0 16,-1-18-16,-17 1 16,0-1-16,0 0 15,0 1-15,18 34 63,-1-17-48,1 0 1,0 0-16,17 0 16,-17 0-16,-1 0 15,-17 18 1,0 0 0,0-1-1,18-17 1,0-17-1,-1 17 1,1-18-16,-18 0 16,17 1-1,-17-1 1,18 0-16,0 18 16,-1-17-16,19-1 15,-19 18-15,19-18 16,-1 1-16,-17-1 15,-1 18-15,-17-17 16,0-1 0,0 0-1</inkml:trace>
  <inkml:trace contextRef="#ctx0" brushRef="#br0" timeOffset="25870.373">10407 13106 0,'0'0'0,"0"53"0,0 52 15,18-69-15,17 52 16,-17-70-16,-1 17 16,1-18-16,-1-17 0,1 18 15</inkml:trace>
  <inkml:trace contextRef="#ctx0" brushRef="#br0" timeOffset="26803.881">11359 13194 0,'0'0'16,"36"70"-16,-36-34 16,17 34-16,-17-52 15,0 0-15,0-36 16,0-70 0,0 52-16,18-69 15,-18 69 1,18 1-16,-1 0 0,19 17 15,-19 18-15,18 71 16,-17-36-16,0 53 16,-1-35-1,-17-35-15,0 17 0,0-17 16,0-1-16,-17-17 16,17-17-1,0-19-15,0-17 16,17 18-16,19-18 15,-19 18-15,1 35 16,0 0-16,17 0 16,-17 18-16,-1-18 0,-17 53 15,18-18-15,-18 18 16,0-18 0,0-17-16,17 17 0,-17-17 15,0-1-15,36 18 16</inkml:trace>
  <inkml:trace contextRef="#ctx0" brushRef="#br0" timeOffset="27515.802">11977 13264 0,'0'0'0,"35"36"15,-17-36-15,-1 0 0,36-18 16,-35 18-16,35-53 15,-53 36 1,0-36-16,-35 35 16,-18 0-1,35 18-15,-53 36 16,54-19-16,-1 19 16,1-1-16,17 18 15,0-18-15,70 0 16,-35-17-16,71-18 15,-53 0-15,53-18 16,-71 1-16,18-19 16,-35 19-16,-18-1 15,0 0-15,-18 1 16,1 17 0,-19 0-16,1 0 15,17 0-15,1 17 0,-1 19 16,18-19-16,18 36 15,-18-35 1,35 0-16,0-1 0,-17-17 16,17 0-16,18 18 15,-35-36-15,-1 1 16,-17-1-16,0 0 16,-17-17-16,17 17 0,-18 1 15,0 17-15,-17-18 16,18 18-16,17 18 15,17 17 1,1-17-16,17-1 0,-17 1 0,-1-18 16,19 18-1,-19-18-15,1 0 0,0-18 16,-1 0 0,-17 1-16,0-1 0,0-17 15,0 17-15,18 18 16,-1 35-1,1-17-15,35 17 16,-35 1-16,17-19 16,-17 1-16,34-1 15,-34-17-15,0 0 16,-18-17-16</inkml:trace>
  <inkml:trace contextRef="#ctx0" brushRef="#br0" timeOffset="27694.087">13018 12894 0,'0'0'0,"17"18"15,-17-1 1,18 1-16,-1 0 0</inkml:trace>
  <inkml:trace contextRef="#ctx0" brushRef="#br0" timeOffset="27799.891">13159 13353 0,'-18'17'15,"0"-17"-15,1 0 16</inkml:trace>
  <inkml:trace contextRef="#ctx0" brushRef="#br0" timeOffset="29358.335">8431 15452 0,'0'35'0,"18"-17"16,0-1-16,17-34 16,18-36-16,-35 0 15,17-71 1,-18 54-16,19-89 16,-36 71-16,0-106 15,0 106-15,0-54 16,0 107-16,-18 0 15,18 53 1,18 17-16,-18 71 16,0-53-16,0-1 15,17 19-15,-17-18 0,18-18 16,0 53-16,-1-70 16,19 0-1,16-54-15,-34 19 16,0-18-16,-1-18 0,-17 0 15,18-53-15,-18 71 16,0-36 0,0 53-16,0 1 15,0 34 1,18 19 0,-18-19-16,17 19 15,1 16-15,-18-16 16,18-19-16,-1 19 15,-17-19-15,18 1 0,-1-18 16,-17 18-16,18-18 0,0 0 16</inkml:trace>
  <inkml:trace contextRef="#ctx0" brushRef="#br0" timeOffset="29951.221">9349 14552 0,'17'0'16,"1"0"0,0 0-16,17 0 0,35 0 15,-52 0-15,17 0 16,-17 0-16,17 18 15</inkml:trace>
  <inkml:trace contextRef="#ctx0" brushRef="#br0" timeOffset="30073.443">9419 14693 0,'0'0'15,"53"18"-15,-35-18 0,17 17 16,18-17-16,-18 0 0,0 0 15,-17 0-15</inkml:trace>
  <inkml:trace contextRef="#ctx0" brushRef="#br0" timeOffset="30519.474">10336 14182 0,'0'0'0,"-17"0"16,17 35-1,0 0 1,0 1-16,0-1 0,17 0 0,19 36 16,-19-36-1,-17-17-15,18 17 0,0 0 16</inkml:trace>
  <inkml:trace contextRef="#ctx0" brushRef="#br0" timeOffset="30686.348">10125 14640 0,'70'0'15,"-17"0"-15,0 0 0,88-17 16,-53-1-16,71-17 16,-88 35-1,-1 0-15,-34 0 16</inkml:trace>
  <inkml:trace contextRef="#ctx0" brushRef="#br0" timeOffset="31109.422">10425 14958 0,'17'53'0,"-34"-106"0,34 141 15,-17-70-15,0-1 16,0 1-16,-17-18 16,17-18-1,0-17-15,0 17 0,0-35 16,0 18-16,17 18 16,1 17-16,0 0 15,-18 17 1,17 1-16,1-1 0,-1 1 15,1 0 1,-18-1-16,0-34 16,18-19-1,-1 19-15,-17-18 16,36-1-16,-19 36 16,1 0-16,17 18 15,-17-18 1,17 35-16,-17-17 15,-1-1-15,-17 1 16,0 0 0</inkml:trace>
  <inkml:trace contextRef="#ctx0" brushRef="#br0" timeOffset="31787.236">12171 14270 0,'17'-35'16,"-34"70"-16,34-88 0,-34 35 0,-54 18 16,18 0-1,0 18-15,-70 17 16,70-17-16,0 0 0,18-1 15,-18 18-15,53-17 16,0 0-16,18-1 16,35-17-1,-36 18-15,1-18 16,-1 18-16,-17-1 16,-17 19-1,-1-36-15,-17 17 16,17 1-16,1-1 0,-19 19 15,36-19-15,-17 1 0,34 35 16,1-53-16,53 35 16,-36-35-16,0 0 15,18 0-15,35 0 16,-70 0-16,35 0 16,-71 0-16</inkml:trace>
  <inkml:trace contextRef="#ctx0" brushRef="#br0" timeOffset="32299.403">11889 15028 0,'0'18'0,"0"17"15,17-17-15,1 35 16,0-18-16,-18-17 0,17 35 16,1-36-1</inkml:trace>
  <inkml:trace contextRef="#ctx0" brushRef="#br0" timeOffset="32442.772">11853 14975 0,'18'0'15,"0"0"1,-1 0-16</inkml:trace>
  <inkml:trace contextRef="#ctx0" brushRef="#br0" timeOffset="32893.2">12136 14958 0,'0'0'16,"17"0"0,36 0-1,-35 0-15,17 0 0,-17 0 16,-1 0-16</inkml:trace>
  <inkml:trace contextRef="#ctx0" brushRef="#br0" timeOffset="33010.285">12118 15117 0,'35'0'16,"-70"0"-16,105 0 0,-52 0 15,17 0-15,1 0 0,-19-18 16</inkml:trace>
  <inkml:trace contextRef="#ctx0" brushRef="#br0" timeOffset="33149.338">12435 15081 0,'0'0'0,"0"18"0,0 35 15,18-36-15,-18 1 0,18-18 16,-1 18-16</inkml:trace>
  <inkml:trace contextRef="#ctx0" brushRef="#br0" timeOffset="33689.731">11853 13988 0,'0'0'0,"0"17"0,-17 19 15,17-19-15,17-34 31,-17-1-31,0-17 16,0 17-16,0 0 0,0-17 16,18 17-1,0 1 1,17 17-16,-17 0 0,17 0 16,-18 0-16,-17 17 31,18-17 0,0 0-15,-1-17-16,1 17 15,17 0-15,-17 0 16,0 0-16,-1 35 16,1 0-1,-18 1 1,17-1-16</inkml:trace>
  <inkml:trace contextRef="#ctx0" brushRef="#br0" timeOffset="34300.185">11994 13988 0,'0'-18'16,"0"0"0,0 1-16,18-1 15,-18 36 17,0 17-32,18 0 15,-18-17-15</inkml:trace>
  <inkml:trace contextRef="#ctx0" brushRef="#br0" timeOffset="35862.794">12612 14446 0,'17'0'32,"19"53"-32,-1-18 15,53 36 1,-53-36-16,1 1 0,34 34 15,-34-35-15,17 18 16,-53-35-16,17 0 16</inkml:trace>
  <inkml:trace contextRef="#ctx0" brushRef="#br0" timeOffset="36053.082">12859 14376 0,'0'0'15,"-53"35"-15,18 0 0,-1 1 16,19-1-16,-1 18 0,0-18 0,1 0 16,-1 1-16,18-19 0,0 36 15,18-53-15</inkml:trace>
  <inkml:trace contextRef="#ctx0" brushRef="#br0" timeOffset="36358.5">13070 13970 0,'-17'18'16,"-1"-1"-16,18 1 0,-17 70 15,17-53-15,0 18 0,0-17 16,17 52-1,18-35-15,-17-36 16,17-17-16,-17 18 0,0-18 16,-1-18-16</inkml:trace>
  <inkml:trace contextRef="#ctx0" brushRef="#br0" timeOffset="36497.249">13212 14199 0,'0'53'0,"0"-35"16,0 0-16,17-1 0,1 18 16,-1-35-16,1 18 15</inkml:trace>
  <inkml:trace contextRef="#ctx0" brushRef="#br0" timeOffset="36631.253">13229 14076 0,'0'-18'16,"0"36"-16,18-18 15</inkml:trace>
  <inkml:trace contextRef="#ctx0" brushRef="#br0" timeOffset="36803.697">13388 13970 0,'35'35'15,"-17"1"-15,17 16 16,-17-16-16,-1 34 16,-17-34-16,-35 34 15,0-35 1</inkml:trace>
  <inkml:trace contextRef="#ctx0" brushRef="#br0" timeOffset="38141.136">8872 16228 0,'0'-18'16,"0"36"15,36 17-15,-19 0-16,19 1 15,-1 17-15,0-18 0,0 0 16,18 36-16,-17-36 16,17 0-1,-36-35-15,1 0 16</inkml:trace>
  <inkml:trace contextRef="#ctx0" brushRef="#br0" timeOffset="38316.444">9172 16193 0,'-53'52'15,"106"-104"-15,-141 140 0,17 0 16,36-53 0,-18 53-16,36-52 15,17-1-15,0-17 16,17-1-16</inkml:trace>
  <inkml:trace contextRef="#ctx0" brushRef="#br0" timeOffset="38743.69">9701 16281 0,'18'0'15,"35"0"1,-18 0-16,36 0 16,-54 0-16,19 0 0,-19-18 15</inkml:trace>
  <inkml:trace contextRef="#ctx0" brushRef="#br0" timeOffset="38871.53">9701 16439 0,'36'18'16,"-72"-36"-16,89 36 0,18-18 0,-36-18 16,18 1-1,-35 17-15</inkml:trace>
  <inkml:trace contextRef="#ctx0" brushRef="#br0" timeOffset="39529.762">10513 16281 0,'-18'0'15,"36"0"-15,-36 17 16,18 1-16,18 35 15,17-18-15,-17-17 16,-1-1-16,19 19 0,-19-19 16,54 19-1,-18-1-15,-36-35 16,1 18-16,0-1 16,-1-17-16</inkml:trace>
  <inkml:trace contextRef="#ctx0" brushRef="#br0" timeOffset="39712.248">10777 16334 0,'-35'35'16,"70"-70"-16,-105 105 0,-1 1 15,54-54-15,-19 19 0,19-19 16,-1 1-16,18 0 15,18-18-15,-1 0 0,1 0 16</inkml:trace>
  <inkml:trace contextRef="#ctx0" brushRef="#br0" timeOffset="39944.866">11130 16439 0,'35'0'16,"-17"-17"-1,17 17-15,18-18 16,-35 18-16,0 0 0,-1-17 15</inkml:trace>
  <inkml:trace contextRef="#ctx0" brushRef="#br0" timeOffset="40464.751">11377 16986 0,'18'-17'16,"-18"-1"-16,35-53 15,-17 36-15,-1-18 0,19 18 16,-1-71-16,-35 53 15,17-17-15,1 17 0,0 0 16,17-18 0,-35 36-16,0 17 0,0 54 31,0 17-31,0-1 16,18-16-16,-18-1 0,17 0 15,1 1-15,0-19 0,17-17 16,0 0-16,0-17 15,1-19 1,-19 1-16,19-36 16,-19 36-16,1-53 15,-18 53-15,18-1 16,-18 54 0,0 17-1,0 18-15,0 18 16,0-36-16,0 0 0,17 1 15,-17 17 1</inkml:trace>
  <inkml:trace contextRef="#ctx0" brushRef="#br0" timeOffset="41220.841">9437 16228 0,'0'17'31</inkml:trace>
  <inkml:trace contextRef="#ctx0" brushRef="#br0" timeOffset="41334.644">9490 16563 0,'0'0'16,"17"18"-16,-17-36 15,18 0 1</inkml:trace>
  <inkml:trace contextRef="#ctx0" brushRef="#br0" timeOffset="46063.381">14923 8767 0,'-18'-18'15,"18"0"1,0 1 0,-18 17-1,18-18-15,-17 18 16,-1 18 0,0-18-16,18 17 15,-17 1-15,17 0 0,0 17 16,0-18-16,17 1 15,1 0-15,17-18 16,-17 0-16,0 0 16,-1 0-16,1-18 15,-1 0-15,-17-17 16,0 18-16,-17-19 16,-1 19-16,1 17 15,-1-18-15,-17 18 16,17 18-16,0-18 0,1 35 15,-1 0-15,18-17 16,18-1-16,-18 1 16,17-18-16,19 18 15,-19-18-15,19-18 0,-1 0 16,-18 18-16,-17-35 16,0 18-1,-35-1 1,18 0-16,-1 18 15,0 0-15,1 0 0,-1 0 16,0 0-16,1 0 0,-1 0 16,36 0-1,-1 0 1,1 0-16,17 0 16,-17 0-16,-18-17 15,0-1-15,-18 18 16,1 0-16</inkml:trace>
  <inkml:trace contextRef="#ctx0" brushRef="#br0" timeOffset="48820.624">19420 12894 0,'0'0'16,"18"106"-16,-18-36 0,0 1 15,0 35-15,-18-53 16,18 0-16,0-36 16,-17 19-16,17-54 15,-18-70 1,18 35-16,-17-18 15,17-70-15,17 71 16,1-19-16,17-52 16,-17 71-16,17 17 15,0 53-15,18 70 16,-35-17-16,-1 18 16,36 70-16,-35-70 15,35 70-15,-35-88 16,17-18-16,0 18 15,-17-53-15,-1 0 16,1 0-16,0-36 16,-18 1-16,0-71 15,-18 53-15,-17-35 16,17 35-16,-17 18 16,35 17-16,-35 18 15,35 18 1,17 35-16,1-35 15</inkml:trace>
  <inkml:trace contextRef="#ctx0" brushRef="#br0" timeOffset="49059.766">20055 13194 0,'0'53'0,"0"-106"0,18 141 15,0-70-15,-1 35 16,19-53-16,-19 17 15,19-17-15,-1 0 0,-18 0 16,19-17-16,-19-1 0,1 0 16,-18-17-16,0 0 15,-18 0-15,1 17 0,-1-17 0,-35-18 16,36 35-16,-1 18 16,-17 0-1,17 0-15,18 18 16,18-1-16</inkml:trace>
  <inkml:trace contextRef="#ctx0" brushRef="#br0" timeOffset="49272.618">20461 13335 0,'-18'-18'16,"1"18"-16,17-17 0,-35-19 15,35 1-15,-18 18 16,18-1-16,0-17 15,18 35-15,-18-18 0,35 0 16,-18 18-16,19 0 16,-19 0-1,-17 18-15,18 0 0,-18-1 16,0 19 0</inkml:trace>
  <inkml:trace contextRef="#ctx0" brushRef="#br0" timeOffset="50016.07">20585 13423 0,'0'-17'16,"0"-19"-1,0 19-15,17-36 16,-17 0-16,0 35 16,18 1-16,-18-1 0,18 18 15,-18 35 1,0-17-16,17 35 15,-17-36-15,0 1 16,0 0-16,18-18 16,-1 0-1,1-18-15,0 0 16,-1 1-16,1-1 16,-18 0-1,18 18-15,-18 18 16,0 0-1,17-18 1,1 17 0,0-17-16,-1 0 15,1 0-15,-36 0 32,1 36-17,17-19-15,-18 1 0,18 0 16,0-1-16,18 1 15,34-18 1,-16-35-16,-1 17 16,0-17-1,-17-1-15,-18 1 0,18-18 16,-18 0-16,0-17 16,0 17-16,0-71 15,0 71-15,-18-35 16,18 71-16,-18 17 15,1 17-15,-1 71 16,18-35-16,18 53 16,-18-53-16,35 18 15,-17-18 1,-1-18-16,18 18 16,-17-36-1,0-17-15,-18-17 16,0-1-16,0 0 15,17 1-15,1 17 32,0 17-32,-1-17 15,1 0-15,0 18 16,-1-18-16</inkml:trace>
  <inkml:trace contextRef="#ctx0" brushRef="#br0" timeOffset="50544.967">21237 13159 0,'18'0'15,"0"-18"-15,17 0 16,-18 18-16,19-17 16,-19 17-16,-17 17 15,-17 1 1,-19 17 0,19 1-16,-1-1 15,1-18-15,17 1 16,35 17-16,-18-35 15,19 18-15,34-18 16,-52 0-16,17 0 16,0-18-16,1 1 0,-19 17 15,1-36-15,-18 19 16,-18-1-16,1 18 16,-1 0-16,-52 0 15,17 18 1,17-1-1,36 19 1,18-36-16,35 35 0,-18-35 16,-17 0-16,17 18 15,0-18-15,1 0 0,-1 0 16,-53 0 15,1 0-31</inkml:trace>
  <inkml:trace contextRef="#ctx0" brushRef="#br0" timeOffset="51095.292">22384 13194 0,'0'53'0,"0"17"15,17-34-15,19 34 16,-19-52-16,36 17 16,-17-17-1,-19-18-15,18-18 0,-17 0 16,17-34-16,-17 16 16,-18-17-16,0 18 0,0 0 15,0-36 1,0 18-16,18 71 31,-18 0-15</inkml:trace>
  <inkml:trace contextRef="#ctx0" brushRef="#br0" timeOffset="51635.855">22966 13194 0,'-18'0'0,"1"18"16,-19 34 0,36-34-16,-17 17 0,17-17 15,0 0-15,17 35 16,1-53-16,0 17 0,-1-17 16,18 0-16,1-17 15,-19 17-15,1-18 0,-18 0 16,18-17-16,-18 0 15,0 17-15,-18 0 16,0 1-16,1 17 16,-1 0-16,0 17 15,1 19-15,34-36 16,1 17-16,17 1 16,1-36-1,-19 18-15,19-35 16,-36 17-16,0-17 15,0 18-15,0-1 16,17 18 0,1 0-1,0 18 1,17-18-16,0 17 16,0-17-16,-17 0 0,0 18 15,17-1 1,-35 19-16,0-19 15,0 19 1,0-19-16,0 1 0,18-18 16,-1 0-1,1-18-15,-18 1 16</inkml:trace>
  <inkml:trace contextRef="#ctx0" brushRef="#br0" timeOffset="51734.893">23354 13088 0,'18'18'16</inkml:trace>
  <inkml:trace contextRef="#ctx0" brushRef="#br0" timeOffset="52229.729">23583 13229 0,'0'0'0,"-17"0"16,-19 18-16,36-1 16,-17 36-16,17-35 15,17 17-15,1-17 16,0 0-16,-1-1 16,18-17-16,1-17 15,-19 17-15,1-36 16,-18 19-16,-18-36 15,18 35-15,-17 0 16,-1 18-16,0-17 16,18 34-16,18 1 15,0 0 1,35-1-16,-36 1 16,19 0-16,-19-18 15,-17-18 1,0 0-1,0 1 1,0-1-16,18 18 16,-18-18-16,35 1 15,18 17 1,-18 0 0,-17 0-1,-18 17-15,18 1 16,-18 0-16,0 17 15,0-17-15,0-1 16</inkml:trace>
  <inkml:trace contextRef="#ctx0" brushRef="#br0" timeOffset="52626.384">24042 13194 0,'-18'70'15,"36"-140"-15,-36 158 0,36-53 0,-1 1 16,1-19-16,0 1 16,-1-18-16,1 18 0,17-18 15,18-18-15,-18 18 16,1-35-16,-19 17 15,1 0-15,-18 1 16,18-1-16,-18 0 16,0 1-16,-18 17 15,18-18-15,-18 18 0,1 0 16,-1 0 0,18 18-16,-18-1 0,18 1 15,0 0 1,18-1-16,35 19 15,-18-19-15,1 1 0,52 17 16,-53-17-16,18-1 16,-35-17-1,-18 18-15</inkml:trace>
  <inkml:trace contextRef="#ctx0" brushRef="#br0" timeOffset="55345.7">12171 10213 0,'-18'0'16,"36"0"-1,17-18 1,36 18 0,-18 0-16,0 0 0,17-17 15,18 17-15,106-18 16,-88 18-16,176-35 16,-105 17-16,211 0 15,-177 1-15,248-18 16,-230 35-16,230-18 15,-247 18-15,-1 0 16,213 0-16,-213 0 16,-17 0-16,18 0 0,-18 0 15,176 0 1,-211 0-16,-18 0 0,0 0 16,71 0-16,-124 0 15,-17 0-15,-18 18 0,-18-18 16,-17 0-16,-1 0 0,-34 0 15,-36-18 1</inkml:trace>
  <inkml:trace contextRef="#ctx0" brushRef="#br0" timeOffset="55606.77">17709 9737 0,'53'0'0,"-106"0"0,159 17 16,-70-17-16,16 18 0,54 17 16,-35 1-16,17-1 15,-35 0 1,0 18-16,-35-18 16,-18 36-16,-18-36 15,0 0-15,-70 1 16,18-19-16,-1 1 15,18 0-15,-18-1 0,19 1 16,16-1-16,-17 19 16,36-19-16</inkml:trace>
  <inkml:trace contextRef="#ctx0" brushRef="#br0" timeOffset="56829.059">18874 8396 0,'0'0'0,"0"-18"15,0-34-15,17 34 16,-17 0-16,0 1 15,18 17-15,-18 17 16,18 54-16,-18-18 16,17 88-1,-17-71-15,0 19 0,18 69 16,-18-69-16,0-19 16,17 1-16,-17-18 0,18 17 15,0-35-15,-18-17 16,17-18-16</inkml:trace>
  <inkml:trace contextRef="#ctx0" brushRef="#br0" timeOffset="57035.865">18838 9066 0,'0'0'16,"18"89"-16,-18-54 0,18 18 0,35 17 15,-18-34-15,35 17 16,-52-36-16,35 1 16,-35-18-1,-1 0-15,-17-18 16,-17-17 0,-1 0-16,0-1 0</inkml:trace>
  <inkml:trace contextRef="#ctx0" brushRef="#br0" timeOffset="57318.586">18627 8326 0,'17'-36'0,"-34"72"15,70-72-15,-36 19 0,36-19 16,-18 19-16,18-19 16,-17 1-16,-19 18 15,19-19-15,-1 1 16,-18 35-16,1 0 16,-18 35-16,35 36 15,-17-18-15,17 53 16,1-54-16</inkml:trace>
  <inkml:trace contextRef="#ctx0" brushRef="#br0" timeOffset="60421.913">19791 14464 0,'0'-18'0,"-35"1"15,-1-1 1,1 0-16,0 18 0,-18 0 16,-71 36-16,71-1 15,1-17-15,-1 17 0,17 18 16,-17 17 0,53-34-16,18 34 15,0-35-15,35 1 16,-18-19-16,0 1 15,0-18-15,18 0 16,-35 0-16,0 0 16,-36-18-16,0 1 0,-17-1 15,-35 0-15,17 1 16,17-1-16,-17 0 16,36 18-16,17-17 15,35 17-15</inkml:trace>
  <inkml:trace contextRef="#ctx0" brushRef="#br0" timeOffset="60613.999">20108 14464 0,'18'-18'15,"0"18"-15,17 0 16,0 0-16,0 0 16</inkml:trace>
  <inkml:trace contextRef="#ctx0" brushRef="#br0" timeOffset="60727.83">20108 14623 0,'18'17'15,"-36"-34"-15,54 34 0,-19-17 0,19 0 16,-1 0-16,0 0 0,-17-17 16</inkml:trace>
  <inkml:trace contextRef="#ctx0" brushRef="#br0" timeOffset="68481.148">21220 14023 0,'0'-18'16,"0"54"15,0 16-15,0-16-1,17 34-15,1-34 16,-18-19-16,18 19 0,-18-19 15,17 36-15,-17-35 16,-17-1 0,-1-17-16</inkml:trace>
  <inkml:trace contextRef="#ctx0" brushRef="#br0" timeOffset="68708.096">20937 14464 0,'36'-18'15,"-1"18"-15,53 0 16,-35 18-16,88-18 16,-70 0-16,70 0 15,-88 0-15,0 0 0,17 0 16,-35 0-16,-35 18 15</inkml:trace>
  <inkml:trace contextRef="#ctx0" brushRef="#br0" timeOffset="69236.527">21220 14764 0,'0'0'16,"17"53"-16,-17-36 15,0 19-15,0-19 16,0 1-1,-17-18-15,17-18 32,0-17-32,0-18 15,17 18-15,1 17 0,0-17 16,17 0-16,0 17 16,-17 18-16,17 18 15,-17 17-15,-18 18 16,0-18-16,0 0 15,0 18-15,0-35 16,0 0-16,17-18 16,1-36-1,0 19 1,34-36-16,-34 35 16,0 18-16,-1-18 0,1 18 15,17 36 1,-35 34-16,18-34 15,-18 16 1,18-16-16,-18-19 0,17 19 16,-17-19-16</inkml:trace>
  <inkml:trace contextRef="#ctx0" brushRef="#br0" timeOffset="70321.396">19703 14041 0,'17'0'31,"1"0"-31,17 0 16,-35 17-16,18 1 15,-1-1 1,-17 19-16,0-19 16,-17 1-16,17 0 0,0-1 15,-18-17-15,18 18 16,18-18 0,-1 0-1,1 0-15,0 0 16,-1 0-16,1 0 0,0 0 15</inkml:trace>
  <inkml:trace contextRef="#ctx0" brushRef="#br0" timeOffset="73362.242">22772 14288 0,'17'0'0,"-17"-18"16,18 18-16,17-35 15,1 35-15,17-36 16,-18 19-16,-18-1 0,1 18 16,17-18-1,-35 1-15,-17 17 16,-36 0 0,-18 0-16,36 0 15,-18 0-15,0 17 0,18-17 16,-71 0-16,71 18 15,-53-18 1,52 18-16,19-18 16,17 17-16,0 1 0,17 0 15,1-1-15,35 19 16,-35-19-16,17 1 16,-18-1-16,1 1 15,0 0-15,-18-1 16,0 1-16,-18 0 15,0-1-15,1-17 0,-18 18 0,-1 17 16,-17 0 0,18 18-16,17-17 15,18-19-15,18 54 16,17-54-16,1 1 0,52 17 16,-18-35-16,54 0 15,-54 0-15,-17-17 16,0-1-16,-18 18 15,18-35-15,-53 17 16,-17 18 0,-19 0-16,19 0 15</inkml:trace>
  <inkml:trace contextRef="#ctx0" brushRef="#br0" timeOffset="74286.093">22507 15081 0,'0'18'16,"0"-36"-16,0 54 0,18-19 0,-18 18 15,18-17-15,-1 0 16</inkml:trace>
  <inkml:trace contextRef="#ctx0" brushRef="#br0" timeOffset="74436.104">22560 14887 0,'0'0'16,"18"0"-16,17 0 15,-17 0-15,-1 0 16,1 0-16</inkml:trace>
  <inkml:trace contextRef="#ctx0" brushRef="#br0" timeOffset="74559.101">22648 14958 0,'18'17'15,"0"-17"-15,17 0 16,-17 0-16</inkml:trace>
  <inkml:trace contextRef="#ctx0" brushRef="#br0" timeOffset="74697.5">22666 15081 0,'0'0'16,"0"18"-16,18 0 0,35-18 15,-18 0-15,0 0 16,0 0-16,1-18 0,-19 18 15</inkml:trace>
  <inkml:trace contextRef="#ctx0" brushRef="#br0" timeOffset="74842.482">23036 15064 0,'0'35'16,"0"-70"-16,18 88 0,-18-36 0,18 1 15,-1-18-15,1 17 16</inkml:trace>
  <inkml:trace contextRef="#ctx0" brushRef="#br0" timeOffset="75352.915">22631 13847 0,'0'0'15,"0"35"-15,0 0 0,-18 0 16,18-17-16,18-36 31,-1-17-15,1 17-16,0-34 16,-1 34-16,-17-17 15,18 35-15,-18 17 16,0 36-16,0-18 15,18 18 1,-18-35-16,17 0 0,1-1 16,-18 1-16,17-18 15,1-18-15,0 1 16,-1-1-16,1-17 0,0 17 16,17-17-1,-17 17-15,-1 18 16,1 0-16,-18 18 15,17-1-15,-17 36 16,18-17-16,0-1 16</inkml:trace>
  <inkml:trace contextRef="#ctx0" brushRef="#br0" timeOffset="75782.514">23618 14340 0,'18'18'16,"-36"-36"-16,89 89 0,-36-36 16,54 53-16,-54-52 15,53 17 1,-53-18-16,18 0 0,-35-35 16</inkml:trace>
  <inkml:trace contextRef="#ctx0" brushRef="#br0" timeOffset="75948.848">23848 14358 0,'0'0'0,"-18"53"0,1 0 16,-54 53-16,53-53 15,1-18-15,-1 35 16,18-52-16,18 0 15</inkml:trace>
  <inkml:trace contextRef="#ctx0" brushRef="#br0" timeOffset="76236.923">24077 13988 0,'-18'0'16,"1"35"-1,17-17-15,0 52 16,17-52-16,-17 17 0,36 0 15,-19-17 1,1 0-16,0-18 16,-1 0-16</inkml:trace>
  <inkml:trace contextRef="#ctx0" brushRef="#br0" timeOffset="76365.307">24183 14111 0,'0'0'0,"18"0"15,-18 18-15,0 17 16,17-17-16,-17-1 16,18 1-16</inkml:trace>
  <inkml:trace contextRef="#ctx0" brushRef="#br0" timeOffset="76682.963">24412 13988 0,'0'0'0,"18"0"0,0 17 15,-1 1 1,-17 0-16,0-1 16,18 18-16,-18 1 15,0-1-15,0 18 16</inkml:trace>
  <inkml:trace contextRef="#ctx0" brushRef="#br0" timeOffset="78784.884">24747 14446 0,'36'0'16,"-19"0"-16,19 0 0,34 0 16,-35 0-1,18 0-15,0 0 16,18-17-16,-36 17 0,53-18 16,-70 18-16,0-18 15</inkml:trace>
  <inkml:trace contextRef="#ctx0" brushRef="#br0" timeOffset="78956.759">25083 14305 0,'-36'35'16,"72"-70"-16,-107 141 0,36-71 0,-1 18 16,1-18-1,0 1-15,17-19 16,1 1-16,-1 0 15,0-18-15</inkml:trace>
  <inkml:trace contextRef="#ctx0" brushRef="#br0" timeOffset="79134.889">24836 14288 0,'0'35'15,"0"-70"-15,17 105 0,1-52 0,-1 52 16,1-34-16,0-19 16,17 18-16,-17-17 0,-1 0 15,1-1-15,0 1 0,-1-18 16</inkml:trace>
  <inkml:trace contextRef="#ctx0" brushRef="#br0" timeOffset="79396.533">25418 14376 0,'0'0'16,"53"0"-16,-18 0 0,0 0 0,53 0 16,-35 0-16,-17 0 15,16-18 1,-34 18-16,0 0 0</inkml:trace>
  <inkml:trace contextRef="#ctx0" brushRef="#br0" timeOffset="79569.375">25665 14217 0,'0'18'15,"0"-36"-15,-18 53 0,0 36 16,1-36-16,-36 53 16,17-52-16,1 52 15,18-71-15,-19 19 16,19-19-16,-1-17 15</inkml:trace>
  <inkml:trace contextRef="#ctx0" brushRef="#br0" timeOffset="79759.116">25471 14252 0,'0'0'15,"0"88"-15,17-35 0,18 18 16,-17-36 0,17 0-16,1-17 0,34 35 15,-52-53-15,0 0 16</inkml:trace>
  <inkml:trace contextRef="#ctx0" brushRef="#br0" timeOffset="80025.259">25876 14182 0,'88'17'16,"-176"-34"-16,229 52 0,-88-17 0,35 17 16,-52-17-16,-1-1 15,-17 36-15,-18-18 16,-36 36-16,1-36 15,0 18 1,17-18-16,1-17 16,17 0-16,17-18 0,36 0 15,-18 0-15,18-18 16,-35 18-16,0 0 16</inkml:trace>
  <inkml:trace contextRef="#ctx0" brushRef="#br0" timeOffset="81021.277">24218 13917 0,'18'0'47,"-1"0"-16,-34-18 16</inkml:trace>
  <inkml:trace contextRef="#ctx0" brushRef="#br0" timeOffset="82243.867">25188 15328 0,'0'18'0,"18"35"16,-18-18-16,35 0 0,36 36 15,-36-36 1,71 18-16,-53-35 15,0-18-15,0 17 0,35-17 16,-53 0-16,0-35 16,-17 17-16,-18 1 15</inkml:trace>
  <inkml:trace contextRef="#ctx0" brushRef="#br0" timeOffset="82532.384">25030 15522 0,'17'0'15,"1"0"1,0-17-16,-1-36 16,-17 35-16,18-17 15,-18-36 1,0 36-16,17-18 15,-17 35-15,0 1 16,18-1-16,0 18 16,17 18-16,36 17 15,-36-17-15,53 17 16,-70-35-16,35 35 16,-18-35-16</inkml:trace>
  <inkml:trace contextRef="#ctx0" brushRef="#br0" timeOffset="83478.205">26194 15628 0,'0'18'16,"35"-18"0,-17 0-16,52-18 15,-34 18-15,-19-18 0,18 1 16,-35-1-16,18-35 15,-18 36-15,-18-36 16,1 35-16,-1 18 16,-35 0-16,0 18 15,36-1-15,-19 54 16,36-53 0,0 17-16,18 0 0,17 0 0,-17 1 15,53 17 1,-19-36-16,-16-17 15,-1 18-15,18-18 0,0-18 16,-36 1-16,1-36 16</inkml:trace>
  <inkml:trace contextRef="#ctx0" brushRef="#br0" timeOffset="83683.142">26599 15134 0,'18'71'16,"-36"-142"-16,36 195 16,0-54-16,-18-17 0,0 18 15,0-1-15,17 1 0,-17-18 16,18 53-16,0-71 16,-1 18-1,1-36-15</inkml:trace>
  <inkml:trace contextRef="#ctx0" brushRef="#br0" timeOffset="84174.35">26723 15734 0,'18'0'16,"-1"0"-16,1-18 16,-1 18-16,19-17 15,-19 17-15,1-18 0,17-17 16,-35 17-16,18 0 15,-36-17-15,1 35 16,-19-35-16,19 35 16,-19 0-16,19 18 15,17-1-15,-18 1 0,18 17 16,0 0-16,18 1 16,17-19-16,18 1 15,-35 0 1,17-18-16,-17 0 15,-1-18-15,-17 0 16,0 1 0,0-1 15,18 18 0,-18-18-31,18 18 16,-18-17-16,17 17 15,-17-18 1,0 36 0,18-1-1,-1-17-15,1 0 16,-18 18-16,18-18 16,-1 0-16,-17 18 15,18-18-15</inkml:trace>
  <inkml:trace contextRef="#ctx0" brushRef="#br0" timeOffset="84624.031">27146 15716 0,'36'-17'31,"-19"-1"-31,18 18 0,18-35 15,-35 17-15,-18 0 16,18 18-16,-36-17 16,-17 17-16,17-18 15,-17 18-15,17 18 0,-17-18 16,17 0-16,1 17 16,17 1-16,0 0 15,35 17 1,0-17-16,18-1 15,-18 1-15,18 0 16,-35-18-16,17 0 16,-35-18-1,-17 0 1,17 1-16,-18 17 16,0-18-16,36 36 15,17-1 1,-17-17-1,35 18-15,-36 0 16,1-18-16,17 17 16,-17-17-16,-18 18 15</inkml:trace>
  <inkml:trace contextRef="#ctx0" brushRef="#br0" timeOffset="84825.154">27623 15593 0,'17'0'15,"-34"0"-15,52 0 0,0-18 16,-17 18-16,-1-35 16,1 35-16,17-35 15,-17 17 1,-18 0-1</inkml:trace>
  <inkml:trace contextRef="#ctx0" brushRef="#br0" timeOffset="85002.717">27693 15328 0,'0'124'0,"0"-248"0,18 301 15,-1-72-15,1-52 16,17-17-16,-17-1 16,17-17-16,0 17 15,-17-35-15,0 17 0</inkml:trace>
  <inkml:trace contextRef="#ctx0" brushRef="#br0" timeOffset="85179.161">28028 15663 0,'35'-17'32,"-70"34"-32,106-34 0,-36-1 0,-17 18 15,17 0-15,18-18 16</inkml:trace>
  <inkml:trace contextRef="#ctx0" brushRef="#br0" timeOffset="85720.031">28328 15558 0,'0'52'0,"-18"-34"15,18 0-15,18 17 16,0-17-16,-18-1 0,35 1 16,-17-18-16,-1 0 15,-17-18 17,18 1-32,0-1 15,-18 0-15,17 18 16,1 18-1,-18 0-15,35 17 16,-17-17-16,35-1 16,-36-17-16,1 0 15,0-17-15,-1 17 0,-17-18 16,18 0-16,-18 1 16,0-19-16,-18 1 15,1 17 1,17 1-16,-18-1 15,36 18 1,-1 18-16,1-18 16,-1 0-16,1 17 15,0-17-15,-1 0 0,19 0 16,-19 18 0,1 0-1,-18-1 1,0 1-16,0 0 0,18-1 15,-1 1-15,1-18 16</inkml:trace>
  <inkml:trace contextRef="#ctx0" brushRef="#br0" timeOffset="86031.093">28875 15487 0,'18'18'16,"-1"-18"-16,1 17 16,-1 1-1,1 0-15,-18-1 16,0 1-16,0 17 16,-18-35-16,-17 18 15,35-1-15,-17-17 16,17 18-16,17 0 15,1-1-15,-1-17 16,1 18-16,0 0 0,-1 17 16,-17-18-16,0 19 15,-17-36 1,-19 0 0</inkml:trace>
  <inkml:trace contextRef="#ctx0" brushRef="#br0" timeOffset="86294.028">29104 15804 0,'35'-17'16,"-70"34"-16,88-52 0,-35 35 16,-1-17-16,-17-1 0,18 0 15,-18 1-15,0-1 0,0 0 16,0 1-16,0 34 31,0 1-15,18 0-16,35 17 15,-18-35-15,18 18 16,-36-18-16,1 0 16,-36 0-1</inkml:trace>
  <inkml:trace contextRef="#ctx0" brushRef="#br0" timeOffset="87254.965">19456 15275 0,'0'0'0,"0"36"0,0 34 16,0-35-16,0 1 15,17-1-15,-17 0 0,18 1 16,0 34-16,-18-52 16,17 17-1,-17-17-15,-17-18 16,-72 0 0,37 0-16,-90-18 15,54 18-15,-18-18 0,-105 1 16,87 17-16,-70 17 15,106-17 1,-18 18-16,71 0 16,17-18-16,18 17 15,53-17-15</inkml:trace>
  <inkml:trace contextRef="#ctx0" brushRef="#br0" timeOffset="87609.487">19297 15346 0,'18'-18'16,"17"1"-1,-17-1-15,-1 0 0,1 1 16,17-19 0,0 19-16,-17 17 0,0 0 15,-18-18-15,35 18 16,-17 18-16,-1-18 0,18 35 15,-17-17-15,53 17 16,-54-17-16,36 17 16</inkml:trace>
  <inkml:trace contextRef="#ctx0" brushRef="#br0" timeOffset="92888.661">9172 17321 0,'71'18'16,"-142"-36"-16,212 54 0,18-36 15,-71 0-15,159 0 16,-88-18-16,-18 18 15,35-18-15,-17 18 0,176-17 16,-158-1-16,158 0 16,-194 18-16,-18-17 15,1 17-15,-53 0 0,-1 0 16,-17 17-16</inkml:trace>
  <inkml:trace contextRef="#ctx0" brushRef="#br0" timeOffset="98260.067">19632 16775 0,'0'17'16,"18"19"-1,17-1-15,-17 0 0,70 18 16,-53-18-1,18-17-15,0 0 0,53 17 16,-36-18 0,-34 1-16,-19-18 0,1 0 15,-36 0 1</inkml:trace>
  <inkml:trace contextRef="#ctx0" brushRef="#br0" timeOffset="98443.731">20108 16669 0,'0'0'0,"-35"17"0,-35 54 16,17-18-16,-53 53 16,35-53-16,-17 52 15,53-69 1,-1-1-16,19 0 0,17-17 0</inkml:trace>
  <inkml:trace contextRef="#ctx0" brushRef="#br0" timeOffset="99406.617">21131 16475 0,'0'-18'15,"0"36"-15,0-18 16,-17 53-1,-1 0-15,0-1 0,1 19 16,-18 0-16,-36 87 16,36-105-16,-1 18 0,1 17 15,18-70-15,-1-1 16,18 1-16,18-36 16</inkml:trace>
  <inkml:trace contextRef="#ctx0" brushRef="#br0" timeOffset="99610.659">21378 16845 0,'0'0'16,"53"0"-16,-17 0 0,-1 0 0,18 0 15,17 0 1,-34 0-16,-1 0 0,-18 0 16,1 0-16,-18 18 15</inkml:trace>
  <inkml:trace contextRef="#ctx0" brushRef="#br0" timeOffset="99734.573">21414 17057 0,'0'0'0,"17"0"0,71 0 16,-52 0-16,-1 0 16,0-18-16</inkml:trace>
  <inkml:trace contextRef="#ctx0" brushRef="#br0" timeOffset="100517.554">22807 16775 0,'-18'0'15,"-52"17"1,17 1-16,-53 35 15,36-18-15,17 0 16,0 1-16,-53 52 16,88-53-16,1 18 0,17 18 15,35-54-15,0 1 16,0-1-16,18-17 0,18 0 16,35-17-1,-53-1-15,17-35 16,-52 18-16,-18-18 15,-18 18-15,-52-18 16,34 35-16,-52 1 16,53 17-16,-18 0 15,35 0-15,36 0 16,0 0-16</inkml:trace>
  <inkml:trace contextRef="#ctx0" brushRef="#br0" timeOffset="100874.013">23301 16475 0,'18'-18'16,"-36"36"-16,53-36 0,1 18 15,-19 0-15,1 18 16,-18-1-16,0 1 16,-18 35-16,-17 0 15,35-36-15,-18 1 16,18 17-16,0 1 15,0-19-15,18-17 16,17 0-16,0 0 0,1 0 16,-1 0-16,0 0 0,1-17 15</inkml:trace>
  <inkml:trace contextRef="#ctx0" brushRef="#br0" timeOffset="109288.133">30021 7267 0,'0'0'0,"0"-17"15,0 34 17,18 54-32,-18-1 15,18 1-15,-18 141 16,17-89-16,-17 18 0,0 0 16,0 18-16,0 0 0,0 0 15,0-18-15,0 0 0,36 123 16,-36-158-1,35 106-15,-35-142 16,35 89-16,-35-88 16,18 52-16,-18-70 15,17 35-15,-17-52 16,18-1 0,-36-35-1</inkml:trace>
  <inkml:trace contextRef="#ctx0" brushRef="#br0" timeOffset="109511.001">30004 9790 0,'0'35'16,"0"-70"-16,0 88 0,0-36 0,0 18 16,0-17-1,17 0 1,1-18-16</inkml:trace>
  <inkml:trace contextRef="#ctx0" brushRef="#br0" timeOffset="109881.239">29845 9913 0,'0'0'0,"0"53"15,18-35-15,35 52 16,-36-35-16,18 1 16,1-1-16,-1 0 0,36 36 15,-36-54-15,-17 1 16,17 0 0,-18-18-16,-17-18 15,0 0-15,18 1 16,0-54-16,-18 36 15,17 0-15,1-1 0,0-52 16,-1 71 0,-17-19-16,0-17 15,0 36-15</inkml:trace>
  <inkml:trace contextRef="#ctx0" brushRef="#br0" timeOffset="110399.85">29916 7585 0,'0'0'0,"-18"-18"16,0-35-16,18 36 15,-17-19 1,-1 1-16,18 17 0,0 1 16,18-19-16,-1-16 15,36-1-15,-18 17 16,-17 36-16,35 18 15,-35 0-15,17 17 16,-17 0-16,17 18 16,0-18-16,18-17 0,-18 17 15,54 1-15,-54-36 16,0 0-16</inkml:trace>
  <inkml:trace contextRef="#ctx0" brushRef="#br0" timeOffset="112285.826">25259 10883 0,'-35'0'0,"70"0"0,-88 0 16,18 0-16,-1 0 0,1 18 15,18-18-15,17 17 16,0 1-1,70-18 1,-35 0-16,18 0 0,-17 0 16,16 0-16,19 0 0,88 0 15,-36-18-15,1 18 16,211 0 0,-141 0-16,0 0 0,18 0 15,229 0-15,-230 0 16,213 18-16,-230-18 15,194 18-15,-212-18 16,-17 0-16,-18 0 16,0 0-16,-35 17 0,-36-17 15,19-17-15,-107-1 16,-35 0 0,18 18-16,-1-17 15</inkml:trace>
  <inkml:trace contextRef="#ctx0" brushRef="#br0" timeOffset="112519.855">28981 10654 0,'53'18'16,"-106"-36"-16,141 71 0,0 0 16,-35-36-1,53 36-15,-53-17 16,0-19-16,35 36 15,-53-18-15,-17-17 16,-1 0-16,-17-1 0,-17 1 16,-1 0-16,-35-1 15,18 1-15,-18-18 0,0 18 0,-70-18 16,52 0-16</inkml:trace>
  <inkml:trace contextRef="#ctx0" brushRef="#br0" timeOffset="113050.543">25453 10672 0,'-18'0'15,"-17"17"-15,-18 1 16,-88 35-16,53-18 15,0-17-15,-1 17 0,1-17 16,-53 34 0,88-34-16,18 0 0,17-1 15,18 1-15,71 35 16,-1-18-16,107 18 16,-89-18-16,88 18 15,-123-35-15</inkml:trace>
  <inkml:trace contextRef="#ctx0" brushRef="#br0" timeOffset="147907.498">10724 17992 0,'0'-18'0,"18"-17"16,0 17-16,-1 0 16,1 18-16,17 71 15,-17-18-15,35 70 16,-36-52-1,1 0-15,0-1 0,17 18 16,-17-52-16,-1-19 16,19-17-16,17-17 15,-36-1-15,1-35 16,-1 0-16,1 0 0,-18-70 16,0 70-16,0-88 15,0 88-15,-18-35 16,1 70-16,-1 36 15,18 52 1,-17-17-16,34 88 16,-17-70-16,18-1 15,-1-17-15,1 0 0,53 18 16,-18-54-16,35-17 16</inkml:trace>
  <inkml:trace contextRef="#ctx0" brushRef="#br0" timeOffset="148144.292">11377 18080 0,'-35'53'16,"70"-106"-16,-70 141 0,17-70 0,18 17 15,35 18-15,-17-18 16,53 18-16,-36-18 15,-17-17-15,17 0 16,-18-1-16,-17 1 16,-17-18-16,-1 0 15,-17 0-15,0 0 16,17 0-16,0-18 0,-17 18 0</inkml:trace>
  <inkml:trace contextRef="#ctx0" brushRef="#br0" timeOffset="148428.35">11606 18362 0,'36'0'16,"-72"0"-16,89 0 0,0 0 16,-35-18-16,0 1 15,-1-1-15,-17 1 0,0-19 16,0 19-16,-17 17 15,-1 0-15,0 0 16,-17 35 0,17 0-16,18-17 15,0-1-15,18 36 0,17-35 16,1 0-16,52-1 16,-35-17-16,0 0 0,35-17 15,-53-1 1</inkml:trace>
  <inkml:trace contextRef="#ctx0" brushRef="#br0" timeOffset="148894.955">12771 18150 0,'0'0'16,"0"-35"-16,17 18 15,-34-19-15,17 19 16,-18-1-16,0 18 16,1 0-16,17 18 0,-18 35 15,0-36 1,18 18-16,0 1 0,18-1 16,0 0-16,35 18 15,-36-35-15,18-1 0,1 1 16,17 0-1,-36-1-15,-34-17 16,-36 36 0,17-36-16,1 17 0,-18-17 15,36 0-15,-1 0 16</inkml:trace>
  <inkml:trace contextRef="#ctx0" brushRef="#br0" timeOffset="149317.881">13088 18256 0,'-18'36'15,"36"-72"-15,-53 107 0,35-54 0,-35 36 16,35-35-16,17 0 16,-17-1-16,35-34 15,1-1-15,-19 0 16,19-17-1,-19 17-15,-17-17 0,18 0 16,-36 35 0,18 35-1,0-17-15,18-1 0,-18 1 16,53 17-16,-36-35 16,36 18-16,-35-18 15,17 0 1,-17-18-16,-18 1 15,18-1-15,-18 0 0,17 1 16,1 17 0,-1 0-1,36 0-15,-35 17 16,17-17-16,1 0 0,-19 0 16,54 0-1,-54 0-15,1 0 0,0 0 0,-1 0 16</inkml:trace>
  <inkml:trace contextRef="#ctx0" brushRef="#br0" timeOffset="149968.201">14905 18697 0,'0'0'16,"18"0"-16,-1 0 0,1-17 0,35-54 16,-18 18-1,18-53-15,-35 36 16,17-18-16,-18 17 15,1 0-15,-18 1 0,0 17 16,0 0-16,18 35 0,-18-17 16,-18 35-16,18 35 15,0-17-15,0 70 16,18-35-16,-18 53 16,17-53-16,1-18 15,0 0-15,17-17 0,18-18 16,-36 0-16,36-70 15,-17 17 1,-1-36-16,-35 37 16,35-54-16,-35 70 15,0 19-15,-17-1 16,-1 36 0,18 35-1,-18 0-15,18 0 16,0-1-16,0 1 0,0 0 0,36 0 15,-1-18-15,-17-35 16,17 18-16</inkml:trace>
  <inkml:trace contextRef="#ctx0" brushRef="#br0" timeOffset="150092.162">15699 18256 0,'0'0'16,"-18"53"-16,0-35 0,1 17 15,17-17-15</inkml:trace>
  <inkml:trace contextRef="#ctx0" brushRef="#br0" timeOffset="150530.437">16581 17992 0,'-36'0'0,"19"17"16,-36 36-16,35-17 15,-17-1-15,17 18 0,-17 35 16,35-53-16,0 18 16,18-35-1,34-1-15,-16-17 16,-1 0-16,0 0 0,18-35 15,-18 17 1,-35 1-16,18-1 0,-18-17 16,-18 17-16,1 1 15,-1-1-15,1 0 0,-1 18 0,0-17 16,-17-1-16,35 0 16</inkml:trace>
  <inkml:trace contextRef="#ctx0" brushRef="#br0" timeOffset="150879.882">16933 17727 0,'18'0'32,"0"0"-32,17 0 15,0 35 1,-17-17-16,-18 35 16,0-35-16,0-1 0,-18 36 15,18-35-15,-17-1 16,17 1-16,17-18 31,18 0-31,-17 0 16,35-18-1,-18 18-15,-17 0 0,0 0 16</inkml:trace>
  <inkml:trace contextRef="#ctx0" brushRef="#br0" timeOffset="151237.54">18168 18062 0,'0'0'15,"18"0"-15,17 0 16,0 0-16,53-17 15,-35-1-15,18 0 16,-36 18-16,18-17 16,-53-1-16</inkml:trace>
  <inkml:trace contextRef="#ctx0" brushRef="#br0" timeOffset="151606.203">18344 17921 0,'0'88'16,"0"-176"-16,0 229 0,0-105 0,0 34 16,18-35-1,-18-17-15,18 0 0,-18-1 16,17-17-16,19 0 16,-19 0-16,19-17 15,-36-1-15,0 0 0,0 1 16,0 34-1,17 1 1,1 17-16,-1-17 16,54 0-16,17-1 15,-52 1-15,-1-18 16,0-18 0,-17 1-16,-36-19 15,0 19-15,-17-1 0,-53-17 16,53 35-16,-1-18 15,1 18-15,0 0 16,52 0 0</inkml:trace>
  <inkml:trace contextRef="#ctx0" brushRef="#br0" timeOffset="152180.889">19808 18045 0,'18'53'0,"-36"-106"0,36 141 16,0-53-16,-1 18 15,1-18-15,-18-17 0,18 0 16,-18-36 15,-18-35-31,18 18 16,0-36-16,0 36 15,18-36-15,-1 54 16,19-1-16,-19 36 16,19 35-1,-36-18-15,17 35 16,-17-34-16,18-1 16,-18 0-16,17-17 0,1 17 15,0-35-15,-1 0 0,1-17 16</inkml:trace>
  <inkml:trace contextRef="#ctx0" brushRef="#br0" timeOffset="152397.796">20249 18150 0,'0'53'16,"0"-106"-16,18 124 0,0-53 15,35 17-15,-18-35 16,-17 0-16,17 0 0,-18-35 15,1 17-15,-18 0 16,0-17-16,-18 17 16,1-17-16,-36 0 15,35 17-15,-17 1 16,17 17-16</inkml:trace>
  <inkml:trace contextRef="#ctx0" brushRef="#br0" timeOffset="152921.247">20496 18221 0,'-17'0'15,"34"0"-15,-34-18 16,34-17-16,1 17 16,-18-17-16,18 18 15,35-36-15,-36 35 16,1 0-16,0 1 15,-1 17-15,-17 17 16,18 19 0,-18-19-16,0 1 0,0 0 15,0-1-15,17 1 16,-17-1-16,0 1 16,18-18 30,-18-18-30,18 1 0,-1 17-16,1 0 15,0 0 1,-1 17 0,1 1-1,0-18-15,-1 0 16,1-18-1,-18 1 17,17 17-17,1 0-15,0 0 16,-18 17 0,17-17-16,-17 18 15</inkml:trace>
  <inkml:trace contextRef="#ctx0" brushRef="#br0" timeOffset="153733.826">20673 18168 0,'0'0'0,"17"0"16,1 0-16,-18 18 31,0 17-15,0 0-16,0-17 0,0 0 15,-18-1-15,18-34 32,18-36-17,-18 35-15,18-17 0,-18 17 16,35-17 0,-35 17-16,18 18 0,-1 35 15,1 1 1,-18-1-16,0 18 15,18-35-15,-18-1 16,17 1 0,1-18-16,-1-35 15,-17 17-15,18 0 16,0-17 0,-1 17-1,1 18-15,0 18 16,-18 0-16,17-1 15,-17 1-15,18 0 16,0-1 0,-1-17-16,1 0 0</inkml:trace>
  <inkml:trace contextRef="#ctx0" brushRef="#br0" timeOffset="154278.778">21149 18168 0,'0'0'0,"-18"18"16,-17 17-16,35-17 0,-18-1 16,18 19-16,18-36 15,0 17-15,-1-17 16,1 0-16,0 0 0,35 0 16,-53-17-16,17-1 15,-17 0-15,18 1 0,-18-1 0,0 0 16,0-17-1,-18 35-15,36 0 16,-18 35 0,18-35-16,-1 36 15,18-36-15,-17 17 16,0-17-16,-1 0 0,1-17 0,17-36 16,-35 35-1,0-52-15,0 17 16,0-36-16,-17 36 15,17 18-15,-18 0 16,0-36-16,18 54 16,0 34-1,0 54-15,18-36 16,-18 18-16,35 53 16,-35-53-16,36 17 15,-19-34-15,18 17 16,-17-53-1,0 0 1,-18-18 0,17 18-1,1 0 1,0 0 0,-18-18-16</inkml:trace>
  <inkml:trace contextRef="#ctx0" brushRef="#br0" timeOffset="154375.299">21555 18098 0,'0'0'16,"17"0"-16,19-18 15,-19 18-15</inkml:trace>
  <inkml:trace contextRef="#ctx0" brushRef="#br0" timeOffset="154683.644">21749 18115 0,'-36'35'15,"72"-70"-15,-72 88 0,19-35 16,17-1-16,17 36 16,1-53-16,17 18 15,1-18-15,-19 0 16,1 0-16,0 0 16,-1-18-16,1 18 15,-36 0 1,18 18-1,-17 0 1,17-1 0,17-17-16,1 0 15,17 18-15,0-18 16,-17 0-16,17 0 16,-17-18-16,0 18 0,-18-17 31</inkml:trace>
  <inkml:trace contextRef="#ctx0" brushRef="#br0" timeOffset="155051.752">23001 17992 0,'18'0'16,"-1"0"-16,72 0 16,-36-18-16,70-17 15,-70 35 1,53-36-16,-71 36 16,0-35-16,-17 35 15,-18-17-15,-18 17 16</inkml:trace>
  <inkml:trace contextRef="#ctx0" brushRef="#br0" timeOffset="155212.14">23266 17780 0,'35'71'16,"-70"-142"-16,88 194 16,-36-70-16,1 71 15,0-71-15,-1 0 0,1 0 16,-18-18-16,17 0 0,19 0 15,-19-17-15</inkml:trace>
  <inkml:trace contextRef="#ctx0" brushRef="#br0" timeOffset="155478.907">23566 18150 0,'0'0'16,"17"0"-16,1 0 0,52 0 15,-34 0-15,-1 0 16,0-17-16,1-1 0,-19 18 16,1-17-16,-1-1 15,-17 0-15,-52 1 16,16 17-16,-34 17 16,34 1-16,-17 17 15,36 0-15,17 18 16,0-35-16,53 35 15,-18-35-15,53-1 16,-52-17-16,16 0 16</inkml:trace>
  <inkml:trace contextRef="#ctx0" brushRef="#br0" timeOffset="155846.472">24007 18098 0,'0'0'0,"-18"17"15,0 1 1,18-1-16,18 36 16,-18-35-16,18 0 15,-18-1-15,17 19 16,1-19-16,-18 1 0,0-1 16,-18-17-16,1 0 15,-1 0-15,-17 0 16,35-17-16,-18-1 15,0 18-15,18-17 0,18-1 16,0 0 0,-1 18-16,19 0 15,-19-17-15,54 17 16,-54-18-16,19 18 0,-19 0 16,1-18-16,0 1 15,-1 17-15,18-53 16,-17 35-16,0-17 15,-1 35-15,1-35 16,-18 17-16</inkml:trace>
  <inkml:trace contextRef="#ctx0" brushRef="#br0" timeOffset="156008.568">24289 17939 0,'0'0'16,"-18"35"-16,18-17 0,0 70 15,18-53-15,17 53 16,-35-52 0,18-1-16,-1 0 0,1 0 15,-18-17-15,18-18 16</inkml:trace>
  <inkml:trace contextRef="#ctx0" brushRef="#br0" timeOffset="156586.825">25541 17956 0,'0'0'15,"-35"0"-15,17 0 0,-35 18 16,36 0-16,-1-1 0,18 36 15,18-35-15,35 17 16,-18-17 0,0-1-16,36 19 15,-54-19-15,1-17 0,0 18 16,-36-18-16,0 18 16,-52-18-16,34 0 15,-34 17 1,52-17-16,1 0 15,34 0 1</inkml:trace>
  <inkml:trace contextRef="#ctx0" brushRef="#br0" timeOffset="156976.357">25823 18098 0,'0'17'15,"0"-34"-15,36-1 16,-1 0-1,-17-17-15,-1 17 16,-17 1-16,-17-1 16,-1 18-16,-17 35 15,17-17-15,-35 53 16,35-19-16,1-16 16,34 34-16,1-52 15,17 0-15,36 17 16,-36-35-16,18 0 0,18-35 15,-36 17-15,0-17 16,-17-1 0</inkml:trace>
  <inkml:trace contextRef="#ctx0" brushRef="#br0" timeOffset="157132.249">26070 18062 0,'18'0'16,"-36"0"-16,71 0 0,35 0 15,-17-17-15,70-19 16,-88 19-16,35-19 16,-53 19-16,-35-1 15,-17 18-15,-1 0 16</inkml:trace>
  <inkml:trace contextRef="#ctx0" brushRef="#br0" timeOffset="157353.349">26405 17674 0,'0'0'0,"0"35"0,-17 1 15,17-1-15,-18 18 0,1 53 16,17-53 0,0 0-16,17 17 0,1-35 15,17 36 1,0-53-16,1-18 0,-19 17 15,54-17-15,-54 0 16,1-17-16,0 17 16,-1-18-16</inkml:trace>
  <inkml:trace contextRef="#ctx0" brushRef="#br0" timeOffset="157447.683">26846 18239 0,'0'0'16,"18"0"-16,0 17 0</inkml:trace>
  <inkml:trace contextRef="#ctx0" brushRef="#br0" timeOffset="162130.854">8908 14217 0,'-18'-18'15,"0"1"-15,1-1 16,-19-17 0,1 35-16,18-18 0,-19 18 15,-34 0-15,17 0 16,18 18-16,-18-1 15,-53 36-15,-18 0 16,71-17-16,0-19 16,18 18-16,-35 1 15,34-19-15,-17 19 16,36-19-16,17 19 16,-18-1-16,18 0 0,0 0 15,18 54-15,-18-54 16,17 53-16,-34-35 15,-1 70-15,1-70 16,-1 71 0,0-54-16,1-17 0,-1 53 15,0 0 1,18-71-16,0 1 0,0-1 16,18 0-16,0-17 15,17-1-15,0-17 16,18 18-16,53-18 15,-36 0-15,1 0 0,17 0 16,18 0-16,106-18 16,-106 18-16,-1-17 0,1 17 15,-18 0-15,-17-18 16,35 0-16,-71 18 16,0-17-16,-17 17 15,-18-18-15,0 1 16,-35-19-16,35 1 15,-18 0-15,0-18 0,18 0 16,-17-88 0,17 70-16,0-123 15,0 106-15,35-106 16,0 123-16,-17 1 16,0 17-16,-18-18 15,0 36-15,-18 17 0,0 1 16,1-1-16,-19 1 0,1-1 15,-53 0-15,35 18 16,-18 0-16,1-17 0,-106 17 16,87 0-16,-69 35 15,87-17-15</inkml:trace>
  <inkml:trace contextRef="#ctx0" brushRef="#br0" timeOffset="163348.84">19914 13864 0,'-17'-17'0,"-1"17"16,-70-18-1,17 18-15,18 0 0,-35 0 16,-88 53-16,-18 0 15,106-36-15,-54 36 16,72-35-16,17 0 16,-35 34-1,53-34-15,-1 0 0,19-1 16,17 19-16,0-19 0,0 19 16,0-1-16,17 0 0,1 0 15,0 54-15,-1-36 16,-17-18-16,0 18 0,18 53 15,-18-54 1,-18-16-16,18 17 0,0-18 16,0 18-16,18-18 15,-18-17-15,17-1 0,1 19 16,0-19 0,17 1-16,-17 0 0,17-1 15,0 1-15,53 0 16,-35-18-16,18 17 0,-18-17 15,70 0-15,-52 0 16,-1 18-16,19-18 0,-1 0 16,88 0-1,-70-18-15,-18 18 0,36-17 16,-71-1-16,-1 0 16,-16 18-16,-19-17 0,1-1 15,0 0-15,-18 1 16,-36-1-1,19 0-15,-1-17 16,0 18-16,-17-54 16,18 18-16,-1-70 15,18 52-15,18-123 16,-18 88-16,17-88 16,1 124-16,-18-72 15,0 107-15,-35-35 16,17 52-16,-53 0 15,36 18-15,0 18 16,-36 35 0</inkml:trace>
  <inkml:trace contextRef="#ctx0" brushRef="#br0" timeOffset="166261.802">8608 15822 0,'0'18'15,"0"-36"-15,0 53 0,17-17 0,1 70 16,-18-17 0,18-18-16,-1 17 0,-17-17 15,18 35-15,-18 71 16,0-71-16,0 0 15,18-17-15,-18 17 0,17 36 16,1-71-16,35 17 16,-36-35-16,19-17 15,34 0-15,-17-18 16,0 0-16,18 0 0,17 0 16,106 0-16,-88 0 15,17 17-15,18-17 0,0 18 16,18-18-16,176 18 15,-158-18-15,158 0 16,-159 0-16,1 0 16,-19 0-16,1-18 0,0 18 15,123-18-15,-176 18 16,70-17 0,-123 17-16,0 0 0,-18-18 15,-17 18-15,-18-35 16,-18 17-16,-17-35 15,18 36 1,-1-19-16,0 1 0,1 0 0,17 0 16,0-71-1,17 53-15,1-18 0,0 18 16,17-88-16,-18 88 16,-17-17-16,18 17 0,0 0 15,-18 18-15,0-1 16,0 1-16,0 17 0,0 1 0,-18-1 15,0 18-15,-17-18 16,0 1-16,0 17 16,-18 0-16,-53 0 15,35 0-15,1 0 0,-107 0 16,54 0 0,17 17-16,-194-17 15,124 18-15,-212-18 16,194 0-16,-36 18 0,-211-18 15,212 17-15,35-17 16,-194 36 0,229-19-16,18 1 0,0 0 15,-53-1-15,123-17 16,19 0-16</inkml:trace>
  <inkml:trace contextRef="#ctx0" brushRef="#br0" timeOffset="167808.904">19456 16210 0,'0'0'16,"17"0"15,1 35-15,-18 1-16,18 52 15,-18-18-15,0 89 16,-18-71-1,0 89-15,18-107 16,-17 71-16,17-70 16,0-36-16,0 18 0,17 0 15,-17-18-15,18 1 16,0-36-16,-1 17 16,1 1-1,0-18-15,-1 0 0,18 0 16,1 0-16,34 18 15,-34-18-15,87 17 16,-70-17-16,123 18 16,-87-18-16,157 18 15,-122-18-15,158 17 16,-123-17-16,0 0 16,176 0-1,-141 0-15,-35 0 0,-1 0 16,1 0-16,106 0 15,-159 0-15,-1-17 0,1 17 16,0 0-16,0-18 0,-18 18 16,106-18-16,-106 1 15,53 17 1,-88 0-16,53 0 16,-88 0-16,17 0 15,-35-18 1,-35 0-1,17 1-15,0-19 16,1 1 0,17 0-16,0 0 0,0-36 15,17 36-15,19-53 16,-1 17-16,-17 0 16,-1 1-16,-17-1 0,0-17 15,0-88 1,0-1-16,-17 124 15,17 1-15,-18 16 0,0 1 16,1 35-16,-1-18 16,0 18-16,1 18 15,-1-18 1,18 18-16,-17-18 16,-1 0-16,-17 17 15,-1-17-15,1 0 16,-71 0-16,36 0 0,-142-17 15,89 17-15,-36-18 16,-229 0 0,176 18-16,-35 0 0,0-17 15,-264-1-15,264 18 16,0 0-16,-476 35 16,352-17-1,230 0-15,-53-18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9:03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8008 8484 0,'-18'0'31,"18"18"31,0 17-46,18-17-16,0 52 16,-1-17-16,36 18 15,0-36-15,35 36 16,-35-36-16,0-17 16,0 17-16,0-35 0,53 35 15,-53-35-15,35 0 16,-53 0-16,-17 0 15,17-17-15,-17-1 16,-18 0-16,-35 1 16,17-1-16</inkml:trace>
  <inkml:trace contextRef="#ctx0" brushRef="#br0" timeOffset="517.69">7973 8925 0,'0'0'15,"0"18"-15,-18 0 0,18-1 16,-17 1 0,17-36 30,-18-17-30,0 17-16,18-17 16,-17-18-16,17 18 15,0-36-15,0 36 16,0 0-16,0-1 16,17 1-16,1 18 0,-18-1 15,35-17-15,-17 35 16,-1-18-16,1 18 0,0-18 15,-1 18-15,36 0 16,-17 0-16,16 0 16,-34 0-16,17 0 15,-17 18-15,17-18 0,-17 0 16</inkml:trace>
  <inkml:trace contextRef="#ctx0" brushRef="#br0" timeOffset="5700.246">3581 11307 0,'0'-18'31,"53"18"-15,-18 0-16,-17 0 0,52 0 15,-52 18-15,35-18 16,-36 17-16</inkml:trace>
  <inkml:trace contextRef="#ctx0" brushRef="#br0" timeOffset="6413.021">12735 10407 0,'0'-18'15,"18"18"-15,35 0 16,0 0-16,70 0 16,-52 0-16,-1 0 15,1 0-15,-18 0 0,-18 0 16,18 0 0</inkml:trace>
  <inkml:trace contextRef="#ctx0" brushRef="#br1" timeOffset="28034.945">8908 2646 0,'0'0'0,"0"17"15,53 19 1,-18-1-16,0 0 15,18 1-15,-18 17 0,18-18 16,35 35-16,-35-34 16,-17-1-16,-1-17 15,0-1-15,0 1 16,-17-18-16,-18-18 16</inkml:trace>
  <inkml:trace contextRef="#ctx0" brushRef="#br1" timeOffset="28212.012">9419 2646 0,'0'0'0,"-35"53"16,17-18-16,-17 0 0,17 1 0,-17-1 16,-18 71-1,36-53-15,-1-18 0,0 18 16,1-18-16,34 36 15,-17-36-15</inkml:trace>
  <inkml:trace contextRef="#ctx0" brushRef="#br1" timeOffset="28400.858">9737 3104 0,'-18'36'0,"18"52"16,18-212-16,-54 283 0,54-106 15,0-18-15,-1-17 0,36 0 16</inkml:trace>
  <inkml:trace contextRef="#ctx0" brushRef="#br1" timeOffset="28890">10231 2593 0,'-18'0'0,"18"18"16,18-18-1,-1 17 1</inkml:trace>
  <inkml:trace contextRef="#ctx0" brushRef="#br1" timeOffset="29001.95">10301 2858 0,'0'0'16,"18"17"-16,-1-17 16</inkml:trace>
  <inkml:trace contextRef="#ctx0" brushRef="#br1" timeOffset="29614.757">11254 2469 0,'17'0'16,"-17"53"0,18-17-16,0 69 15,-1-69-15,-17 17 16,0-18-16,18 18 0,-18 0 15,17-18-15,-17-17 16,18-1-16,-18 1 16</inkml:trace>
  <inkml:trace contextRef="#ctx0" brushRef="#br1" timeOffset="29808.181">11748 2858 0,'17'17'16,"1"-17"0,-1-17-1</inkml:trace>
  <inkml:trace contextRef="#ctx0" brushRef="#br1" timeOffset="29964.662">12083 2875 0,'17'0'15,"1"0"-15,0-17 16,-1 17-1,1-18-15,-1 18 0</inkml:trace>
  <inkml:trace contextRef="#ctx0" brushRef="#br1" timeOffset="30099.875">12453 2822 0,'0'0'0,"18"0"0,-1 0 16,1 0-1,0-17-15,-1 17 16,1-18-16</inkml:trace>
  <inkml:trace contextRef="#ctx0" brushRef="#br1" timeOffset="30225.696">12700 2805 0,'18'0'16,"17"0"-1,-35-18 1</inkml:trace>
  <inkml:trace contextRef="#ctx0" brushRef="#br1" timeOffset="30452.493">13159 2469 0,'17'0'15,"-34"0"-15,34 18 0,-17 17 0,0 36 16,0-18-16,0 0 16,0 0-16,0-18 0,36 53 15,-19-53 1,1-17-16,-1 0 0,19-18 15</inkml:trace>
  <inkml:trace contextRef="#ctx0" brushRef="#br1" timeOffset="31309.075">13547 2646 0,'0'0'15,"-18"17"1,0 1-16,1 17 0,-1-17 0,0 53 15,18-36-15,18-17 16,17 34-16,1-34 16,34-18-1,-52 0-15,17-18 0,18-17 16,-18-18 0,-35 18-16,0 17 15,-17-17-15,-1 17 0,-17 1 0,-36-1 16,36 18-16,-18-18 15,18 18 1,17 18-16,36 0 16,35-18-1,-18 17-15,0-17 0,18 0 16,-18 0-16,1 0 0,34 0 16,-52-17-16,17 17 15,-17 0-15,-18-18 16,17 18-16,-34 0 15,-1 18-15,-17-1 16,17 1 0,18 0-16,0-1 15,0 19-15,0-19 0,0 1 0,18 0 16,35 34-16,-18-34 16,0 0-1,-17-18-15,0 0 16,-18-18-1,-18-17 1,0 17-16,18-17 0,-17-18 16,-1 35-16,18 1 15,0-1-15,0 0 16,18 1-16,-1 17 0,19 0 16,17 17-1,-18 1-15,0-18 16,0 0-16,1 18 0,34-18 15,-34 0 1,-1 0-16,-18 0 0,1 0 16,-36 0-1,-17 0 1,0 17-16,17 36 16,18-35-16,0 0 15,0 17-15,18-18 0,0 1 0,52-18 16,-35 0-1,1 0-15,52-18 16,-53 1-16,-17-1 0,-1 1 16,1-19-16,-18 1 15,0 0-15,-18 17 0,-17-17 16,0 17-16,-53-35 16,35 36-16,17 17 15,-16-18-15,16 18 0</inkml:trace>
  <inkml:trace contextRef="#ctx0" brushRef="#br1" timeOffset="31855.64">9137 3863 0,'0'0'16,"35"88"-16,1-35 0,34 35 15,-35-35 1,1-18-16,17 1 0,-18-1 15,0 0-15,0-17 0,-17 0 0,0-1 16</inkml:trace>
  <inkml:trace contextRef="#ctx0" brushRef="#br1" timeOffset="32033.38">9331 3951 0,'-53'35'0,"106"-70"0,-124 106 16,54-18-16,-18 35 16,17-35-16,0-18 0,18 0 15,18 18 1,0-35-16,-1-1 0,1-17 16</inkml:trace>
  <inkml:trace contextRef="#ctx0" brushRef="#br1" timeOffset="32237.411">9631 4198 0,'0'0'0,"17"0"15,19 18-15,-19-1 16,-17 19-16,-17-19 16,-1 19-16,0-1 15,1-18-15,17 19 0,0-1 16,0-17-16,17-18 15,19 0-15,-1 0 0,0 0 16,1-18-16,34-17 16</inkml:trace>
  <inkml:trace contextRef="#ctx0" brushRef="#br1" timeOffset="32489.597">10160 4004 0,'0'0'0,"18"0"0,-1 18 15,1-18-15,-18 17 16,18 1 0,-1 0-16,-17 17 15,0-17-15,0-1 0,0 18 16,18-17-16,-18 0 0,0-1 15,17 1-15,1-18 16,-18-18 0</inkml:trace>
  <inkml:trace contextRef="#ctx0" brushRef="#br1" timeOffset="34279.959">11271 3898 0,'-17'0'0,"-1"18"0,-17-18 15,17 17-15,0 1 16,-17 70 0,18-35-1,87 35 1,-35-70-16,18-18 0,106 0 16,-71-18-1,-17-52 1,-54 52-16,-34-70 15,-1 53-15,-17 17 16,-18 0-16,18 1 0,-54-1 16,37 18-1,16 18 1,19-1-16,17 1 0,17 0 16</inkml:trace>
  <inkml:trace contextRef="#ctx0" brushRef="#br1" timeOffset="34586.345">11800 4198 0,'18'0'16,"0"-18"-1,-1 18-15,1-17 16,0 17-1</inkml:trace>
  <inkml:trace contextRef="#ctx0" brushRef="#br1" timeOffset="34730.085">12065 4163 0,'0'0'0,"18"0"16,-1-18-1,1 18-15,0 0 16</inkml:trace>
  <inkml:trace contextRef="#ctx0" brushRef="#br1" timeOffset="34862.901">12259 4216 0,'0'-18'15,"18"0"-15,-1 1 16,1-1-16</inkml:trace>
  <inkml:trace contextRef="#ctx0" brushRef="#br1" timeOffset="35085.704">12577 3863 0,'0'18'16,"0"34"-16,0-16 16,17 70-16,1-36 15,17 36 1,-17-53-16,-1 0 15,1-18-15,-18 0 0</inkml:trace>
  <inkml:trace contextRef="#ctx0" brushRef="#br1" timeOffset="41686.21">6597 2699 0,'0'-18'0,"0"0"15,0 36 1,0 53 0,0 52-16,18-52 15,17 35 1,-17-54-16,17-16 0,35-1 15,-34-35-15,-1 0 16,18-35-16,-18-1 16,-17 1-16,-18-18 0,0 18 15,0-18 1,0 35-16,0 36 16,17 35-1,1-18-15,0 1 16,17-19-16,35 1 15,-34-18-15,-19 0 0,19 0 16,-19-35-16,19-18 16,-36 17-16,0 1 15,-18-18-15,0 18 0,-35-18 16,36 18-16,-19 17 16,19 18-1,34 35 1</inkml:trace>
  <inkml:trace contextRef="#ctx0" brushRef="#br1" timeOffset="41837.049">7549 2981 0,'0'0'0,"18"18"0,-18 17 15,18-17-15,-18-1 16,35 36-16,-17-18 15</inkml:trace>
  <inkml:trace contextRef="#ctx0" brushRef="#br1" timeOffset="42393.003">6668 3881 0,'0'0'16,"-18"35"-16,18 0 15,0 18-15,0-18 0,18 71 16,-1-71-16,1 1 16,-1-19-16,19 1 0,-1-18 15,18 0 1,-18-18-16,18-52 15,-35 35-15,-18-18 16,0 35-16,0 0 16,-18 36-16,18 35 15,0-35-15,18 17 16,35 35 0,-18-52-16,0 17 0,-17-35 15,17 0-15,36-17 16,-54-1-16,1 0 0,-18-17 15,0 0-15,-18-36 16,1 36-16,-1 0 16,0 17-16,1-17 0,-1 17 15,0 0-15</inkml:trace>
  <inkml:trace contextRef="#ctx0" brushRef="#br1" timeOffset="42649.28">7514 3898 0,'0'0'15,"35"0"-15,-17 0 0,0 0 16,-1 35 0,1 1-16,-18-19 0,0 54 15,0-53-15,0 17 16,0-17-16,0 17 15,18-18-15,-1-17 16,19 0 0,-1 0-16,-18 0 0,19-17 15,-19 17-15,1 0 0,0 0 16</inkml:trace>
  <inkml:trace contextRef="#ctx0" brushRef="#br1" timeOffset="79403.994">5821 17339 0,'-18'0'16,"1"0"-16,-1 0 31,0 0-15,18-18-1,-17 18 1,17 18-16,-18-18 16,18 18-16,-18-18 15,18 17-15,0 1 16,18-18-1,-18 18 1,18-18-16,-18-18 16,17 18-16,-17-18 15,18 18-15,-18-17 16,-18 17 0,1 0-16,-1 0 0,-17 0 15,17 17-15,0 1 16,1 0-16,-1-1 15,18 1-15,18-18 16,-1 0-16,1 0 16,17 0-1,-17-18-15,17 1 0,-35-1 16,18 18-16,0-18 16,-36 1-1,0 17-15,-17 0 16,17 17-16,1 1 15,-1 0 1,18-1-16,18-17 16,17 0-16,0-17 15,-17-1-15,0 18 16,-1-35 0,-17 17-16,-17 18 15,-1 0-15,-17 0 16,17 0-16,0 0 15,1 0-15,17 18 16,17-1 0,19-17-1,-1 0-15,-17-17 0,34-1 16,-34 0-16</inkml:trace>
  <inkml:trace contextRef="#ctx0" brushRef="#br1" timeOffset="80602.768">5750 17304 0,'-17'17'16,"17"1"0,0 0 77,0-1-77,0 1 0,0-36 46,-18 18-31,18-17-31,-18 17 32,18-18-17,-17 0 1,17 1-1,-18-19 1,0 19-16,1-18 16,17-1-16,-53-34 15,35 17-15,1 0 0,-54-71 16,18 36 0,36 53-16,-1 0 15,0 17-15,1 0 16,-1 18-16,18-17 15,0-1 1,18 0-16,-18 1 16,0-1-1,-18 1 1,18-1 15,-18 0-15,18 1-16,-17-1 15,17 0 1,-18 18-16</inkml:trace>
  <inkml:trace contextRef="#ctx0" brushRef="#br1" timeOffset="80894.113">5168 16598 0,'-17'0'0,"34"-17"15,-17-19 1,0 1-16,18 17 16,-18-35-16,0 18 15,0 0-15,0 17 0,0-17 16,0 17-16,-18 1 16,18 34-1,35 36 1,1-17-16,-1-1 15,-17 0-15,17-17 0,0-1 16,-17 1-16,0-18 0,17 18 16,-18-18-16,-17-18 15,0 0 1</inkml:trace>
  <inkml:trace contextRef="#ctx0" brushRef="#br1" timeOffset="81276.107">5362 16439 0,'0'0'0,"-17"-17"0,-1 17 16,0-18-16,36 18 47,0 18-32,-1-1-15,36 1 16,-18 0-16,18-1 0,18 19 15,-36-19-15,18 1 16,18 17-16,-54-35 16,1 18-16,17-1 15,-17-17-15,-18 18 0</inkml:trace>
  <inkml:trace contextRef="#ctx0" brushRef="#br1" timeOffset="81605.892">5768 16510 0,'18'18'0,"-1"-1"15,1 1-15,17 17 16,-17-17-16,17-1 0,-17-17 16,-1 18-16,1 0 15,0-18-15,-18 17 16,-18-17 0,-17 0-16,17 0 15,-17 0-15,17 0 16,0 0-1,18-17-15,18-1 16</inkml:trace>
  <inkml:trace contextRef="#ctx0" brushRef="#br1" timeOffset="81890.242">5980 16651 0,'0'-18'15,"0"1"1,0-18 0,-18-18-16,18 17 15,-18 1-15,1-35 16,-19-19-1,19 54-15,17 0 0,-18 17 16,18 1-16,0-19 16,0 19-16,0 34 15</inkml:trace>
  <inkml:trace contextRef="#ctx0" brushRef="#br1" timeOffset="82167.867">5750 16228 0,'0'0'16,"18"0"0,0-18-1,-18 1-15,17-1 16,-17 0-16,0 1 16,0-1-16,0-17 15,0 17 1,0 0-1,0 1-15,18 17 16,-18-18 0,17 36-16,1-18 15,0 17 1,-1 1-16,1 0 16,0-18-16</inkml:trace>
  <inkml:trace contextRef="#ctx0" brushRef="#br1" timeOffset="82434.556">5944 16087 0,'-17'17'15,"34"-17"1,1 36-1,0-19-15,35 19 16,-36-1-16,18-18 0,-17 1 16,35 0-16,-35-1 15,-1 1-15,1-18 0,0 0 16,-1 0 0,-17-18-1,-17 18 1</inkml:trace>
  <inkml:trace contextRef="#ctx0" brushRef="#br1" timeOffset="82728.131">6191 16193 0,'0'17'15,"18"1"1,0-1-16,17 1 15,-18 0-15,1-1 16,0-17 0,-18 18-16,17-18 15,-17 18-15,-17-18 16,-1-18 0,0 18-16,1 0 15,-18-18-15,52 18 47</inkml:trace>
  <inkml:trace contextRef="#ctx0" brushRef="#br1" timeOffset="82995.086">6315 16245 0,'0'-17'31,"0"-1"-15,0 1-16,0-1 0,-18 0 16,18-17-16,-18 17 0,1-35 15,-1 36-15,18-19 16,-17 1-16,-1 18 0,18-19 15,-18 19-15,18-1 0,-17 18 32</inkml:trace>
  <inkml:trace contextRef="#ctx0" brushRef="#br1" timeOffset="83229.373">6156 15928 0,'0'0'16,"-18"0"-16,1 0 15,-1-18 1,18 1-1,0-1-15,18 18 79,-18-18-79,17 18 15,1 18 1,0-18-16,-1 0 15</inkml:trace>
  <inkml:trace contextRef="#ctx0" brushRef="#br1" timeOffset="83594.891">6156 15822 0,'0'0'16,"0"18"-16,18-18 16,17 17-1,-17-17-15,-1 18 16,18 35 0,1-35-16,-19-1 0,19 18 0,-1-17 15,-17 0-15,17-1 16,-18-17-16,1 18 15,0-18-15</inkml:trace>
  <inkml:trace contextRef="#ctx0" brushRef="#br1" timeOffset="86125.15">6509 16051 0,'0'36'0,"17"-36"32,-34-18-1,17-17-16,-18 17-15,18-35 16,-18 36-16,18-36 16,-17 17-16,-1 1 15,1-18-15,-1 0 16,18 36-16,-18 17 16,36 0 15,-18 17-16,0 1 32,18-18-31,-18 18-16,17-1 16,1 1-1,-1-1-15,1-17 0,0 36 16,17-1-16,-17-35 15,-1 18-15,1-1 0,0 1 16,-18-36 31,-18-17-31,18 17-16,0 1 15,-18-1-15,18-35 16,-17 36-16,17-1 15,-18 0-15,18-17 16,-18 35-16,18-18 16,-17 18-1,34 18 1,1 0 0,0-1-1,-1 19-15,1-19 0,0 18 16,-1-17-16,19 17 15,-19-17-15,-17 0 16,18-18-16,-18 17 16,0-34-1,-18-1 1,18-17-16,-17 17 16,17-17-16,-18 17 0,18-17 15,-18 17-15,1-35 16,17 36-16,-18-1 15,18 0-15,18 18 32,-1 18-17,1 0 1,17-1 0,-17-17-16,-18 18 0,17-18 15,1 0-15,0 18 16,-18-36 15,0 0-15,0 1-16,-18-1 15,18 0-15,0 1 0,-18-18 16,18 17-16,0 0 16,0 1-16,0-1 15,-17 18-15,17-18 0,17 18 47,-17 18-31,36 0-16,-19-1 15,19 1-15,-1 0 16,-17-18 0,-1 17-1,-17-34 16,0-1-15,-17 0-16,17 1 16,-18-19-1,18 19-15,-18-1 0,18 0 16,-17 18 0,34 0-1,1 18 1,0 0-16,17-1 15,-18 1 1,1 0-16,0-1 16,-18 1-1,17 0-15,-17-36 47,0 0-47,0 1 16,-17-1-16,17 0 15,17 1 17,1 17-17,0 0 1,-1 17-16,1 1 16,17 0-1,-17-18-15,-18 17 16,17-17-1,-17-17 1,0-1-16,0 0 0,-17 1 16,17-1-16,0 0 15,17 18 32,1 18-31,0-18-16,-1 18 15,1-18-15,0-18 16,-18 0 0,0 1-1,0-1 1,0-17-16,0 17 16,0 1-1,17 34 16,1-17-31,-18 18 16,35-18-16,-35 17 16,18-17-16,0 0 15,-1 0-15,-17-17 32,0-1-17,-17 1-15,17-19 16,0 19-1,17 17 17,1 0-17,-18 17-15,17-17 0,-17 18 16,18-18-16,-18-18 47,-18 1-32,18-1-15,0 0 16,0 1 0,18 17-1,0 17 1,-18 1-16,17 0 16,1-18-1,0 0 1,-18-18-1,0 0 1,0 1-16,-18 17 16,18-18-1,18 36 17,-18-1-32,35-17 15,-17 0 1,-1 0-1,-17-17 1,-17 17-16,17-18 16,-18 0-16,0 1 15,36 17 17,-18 17-17,18-17-15,-1 0 16,-17 18-16,18-18 15,-18-18 17,-18 18-17</inkml:trace>
  <inkml:trace contextRef="#ctx0" brushRef="#br1" timeOffset="87332.237">7585 15081 0,'0'18'47,"0"0"-47,0-1 15,0 1 1,17-18-16,1 0 16,0-18-1,-1 1-15,-17-1 16,0 0-16,0 1 0,0-1 16,-17 0-1,-1 18 1,0 0-16,1 18 15,-1 17-15,18-17 16,18 17 0,17-17-1,-17-18-15,-1 0 0,1 0 16,0 0-16,-1-18 16,-17 1-16,0-1 15,-17-17-15,-1 35 16,0-18-16,1 18 15,-1-18-15,0 18 0,1 0 16,17 18 0,0 0-1,35-1-15,-17 1 16,-1-18-16,19 0 16,-19 0-16,-17-18 15,18 18-15,-18-35 16,0 0-1,-18 17-15,18 0 16,-17 1-16,-1-1 0,0 18 0,1-17 16,-1 17-1,18 17-15,-18 18 16,36 1 0,-18-1-16,18-17 0,-1-18 15,1 17-15,0 1 16,-1-18-16,1-18 0,-1 1 15,-17-19 1,0 19-16,0-1 16,-17 0-16,-18 1 15,17-1-15,0 18 0,1-17 16,-1 17 0,0 17-16,1 1 0,17 17 15,0 0-15,0-17 16,17 0-16,1-1 0,0 1 15,35-18-15,-36 0 16,18 0-16,-35-18 16,0 1-1,0-1-15,0 0 0,-17 1 16,-1 17-16,-17-18 16,17 0-16,-17 36 15,17-18-15,1 35 16,-1-35-16,36 36 15,-18-19-15,70 1 16,-52-18 0,0-18-16,-1 18 0,-17-17 15,0-1 1,-17 0-16,-19 1 16,19-1-16,-1 18 15,0 0 1,1 0-16,-1 18 15,18-1-15,18 1 16,-1 17-16,19-35 16,-19 0-16,1 0 15,0 0-15,-1 0 0,-17-17 16,-17 17 0,17-18-16,-18 18 15,0 0-15,1 0 16,-1 0-16,-17 0 15</inkml:trace>
  <inkml:trace contextRef="#ctx0" brushRef="#br1" timeOffset="95141.659">23707 17727 0,'0'-18'16,"17"18"-16,-34 0 16,-1 18-1,0 0 1,18-1-16,-17 1 15,17 17 1,17-35-16,19 18 16,-19-36-16,36 1 15,-35-1-15,0 0 16,-1-17-16,-34-18 16,17 36-1,-36-19-15,19 19 0,-54-1 16,53 18-16,-17 18 15,0-1-15,0 36 16,17-18-16,18-17 16,18 0-16,-1-1 15,18 1-15,1-18 0,-1 0 16,53-18-16,-52 18 16,-1-35-16,-35 17 15,0 1-15,0-1 16,-18 1-16,1 17 0,-19-18 0,-17 18 15,36 0 1,-19 0-16,1 18 16,35-1-16,-18 1 0,36-1 15,17 1 1,1-18-16,-19 18 0,19-18 16,-1 0-16,-17 0 15,-1 0-15,-17-18 16,-35 18-1,0-18-15,17 18 16,0 0-16,1 0 0,-1 0 16,36-17-1,-1 17 1</inkml:trace>
  <inkml:trace contextRef="#ctx0" brushRef="#br1" timeOffset="95636.969">23671 17709 0,'0'0'16,"-17"0"-16,17-17 47,17 17-32,-17-35 1,0 17-16,0 0 15,0-35-15,0 18 16,0 0-16,0-18 16,0 18-16,0-1 0,0-34 15,18-1 1,0 18-16,-1-17 16,-17 34-16,0 1 0,0 18 15,0-1 1,-17 36-1,17-1-15,0 18 16,0-17 0,-18 0-1,18-1-15</inkml:trace>
  <inkml:trace contextRef="#ctx0" brushRef="#br1" timeOffset="95930.771">23530 17110 0,'18'0'32,"17"0"-32,18-18 15,-35 0-15,17 18 16,-17-35 0,-1 18-16,1-1 15,-18 0-15,0 1 0,0-1 16,0 0-16,18 36 31,-1 0-15,-17-1-1,36 19-15,-19-19 16,1-17 0,-1 0-1</inkml:trace>
  <inkml:trace contextRef="#ctx0" brushRef="#br1" timeOffset="96282.701">23742 16986 0,'-18'0'16,"18"-17"0,18-1-1,-18-17-15,18 17 16,-1-17-16,19-53 16,-19 35-16,18-53 15,-17 53-15,0-53 16,-1 71-16,-17 0 15,0 17-15,0 0 0,0-17 16,0 53 15,-17-1-15</inkml:trace>
  <inkml:trace contextRef="#ctx0" brushRef="#br1" timeOffset="96582.411">23724 16439 0,'18'-17'16,"0"-1"-16,-1 1 16,19-19-16,-19 19 15,1-1-15,-1 0 16,1 1-16,0-1 15,-1 0-15,1 18 16,-18 18 0,18 17-16,-18-17 15,0 17-15,0 1 16,17-19-16,-17 1 16,18-18-1,0 0-15,-18-18 31</inkml:trace>
  <inkml:trace contextRef="#ctx0" brushRef="#br1" timeOffset="96970.91">23865 16316 0,'18'0'16,"0"-18"0,-1 1-16,1-19 0,0 19 15,-18-18-15,35-18 16,-17 17-16,-18 1 15,17 17-15,-17-17 0,0 0 16,18 0-16,-18-1 0,35-17 16,-35 36-16,0-1 15,18-17-15,-1 35 16,-17-18 0</inkml:trace>
  <inkml:trace contextRef="#ctx0" brushRef="#br1" timeOffset="97293.341">23971 15769 0,'18'-17'16,"-18"-1"-16,35-17 16,-17 17-1,-1 0-15,1 1 16,0-1-16,17 0 0,0-17 16,-17 0-16,0 17 15,-18 1-15,0 34 16,0 1-1,0 0-15,0 17 16,0 18-16,0-36 16,0 1-16,17 17 15,-17-17-15,0 0 0,18-18 16,-18 17 0,-18-17-16</inkml:trace>
  <inkml:trace contextRef="#ctx0" brushRef="#br1" timeOffset="97694.833">24130 15699 0,'0'-18'47,"0"0"-47,0 1 15,18-1-15,-18 0 0,17-17 16,-17 0-16,18 0 0,17-89 31,-17 54-31,-1 34 16,1 19-16,-18-19 15,0 19-15,18 17 16,-36 0 31,18 17-47</inkml:trace>
  <inkml:trace contextRef="#ctx0" brushRef="#br1" timeOffset="97923.236">24201 15275 0,'0'18'15</inkml:trace>
  <inkml:trace contextRef="#ctx0" brushRef="#br1" timeOffset="99240.32">24201 15275 0,'0'0'16,"70"-35"-16,-70 17 0,18 18 0,-18-17 15,0-1 1,0 0-16,0 1 31,-18 34-15,-17 1-1,35 0-15,-18 17 0,18 0 16,18-17-16,-1 0 16,19-1-16,-1-17 15,0 0-15,-17 0 16,17-17-16,1-1 0,-1-17 16,-18-1-16,1-17 15,-18 36-15,0-1 16,-18-17-16,-17 0 15,18 17-15,-19 18 16,19 0-16,-1 0 0,0 18 16,1-1-16,-1 36 15,18-35-15,0 17 16,18-17-16,-18 17 0,35 0 16,0-17-16,-17-18 15,0 0-15,-1 0 0,18-18 16,-35 1-1,18-1-15,-18 0 0,0 1 16,0-1-16,-18 0 0,1 1 16,-1-1-16,1 1 15,-19 17-15,19 0 16,-1 0-16,0 17 16,18 1-16,-17-1 0,17 1 15,0 35-15,17-35 16,-17-1-16,36 1 0,-19 0 15,1-18-15,17 0 16,0 0-16,-17-18 16,0-17-1,-18 17-15,0-17 0,-36-1 16,1 19-16,18-1 16,-19 18-16,19-17 0,-36 34 15,35-17-15,18 18 16,-18-18-16,18 17 0,0 1 15,18 17 1,0-17-16,17 0 0,0-1 16,18-17-1,-35 0-15,-1-17 16,-17-1-16,-17-35 16,-1 53-1,1-18-15,-1 1 0,0 17 16,1 0-16,-19 0 15,36 17-15,-17 1 16,17 0-16,0-1 0,17 1 16,1 0-16,17-1 15,-17 1-15,0-18 16,-18-18 15,-18 1-15,0-1-16,1 0 15,-1 18 1,36 0 15,-1 0-15,1 0 0,-18 18 62,0 0-63,0-1-15,18-17 16,-18 18-16,17-18 0,1 18 16,-1-18-16,-17-18 31,-17 0-31,17 1 15,-18-1-15,1 18 0,-1-18 16,-17 1-16,35-1 16,-18 18-16,36 0 15,-1 35 1,1-17-16,0 0 16,-1-1-16,18 1 15,-17 0-15,0-18 16,-1 0-16,-34 0 15,-1 0 1,0-18 0,1 18-16</inkml:trace>
  <inkml:trace contextRef="#ctx0" brushRef="#br1" timeOffset="150986.332">11165 3281 0,'18'0'0,"0"0"15,-1 0 1,19 0 0,-19 0-16,1 0 15,17 0-15,-17 0 0,17-18 16,18 18-16,0 0 0,88 0 15,-53 0-15,18-17 16,18 17-16,17-18 0,194 0 16,-141 18-1,-18 0-15,177 0 16,-177 18-16,-17 0 0,0-18 16,0 17-16,-1-17 0,125 0 15,-160-17-15,124-1 16,-159 0-1,36-17-15,-89 17 16,-17 18-16,-36 0 16</inkml:trace>
  <inkml:trace contextRef="#ctx0" brushRef="#br1" timeOffset="152382.782">11165 4533 0,'36'0'16,"52"-17"-1,-18 17-15,142-18 16,-88 18-16,123 18 15,-124-18-15,0 17 16,1 1-16,-18-18 0,0 0 16,70 17-16,-88-17 15</inkml:trace>
  <inkml:trace contextRef="#ctx0" brushRef="#br1" timeOffset="153852.066">12083 5821 0,'17'0'16,"1"0"0,17 0-16,-17 0 15,17-18-15,36 18 16,-18 0-16,-18 0 0,18-17 15,-36 17 1,19 0-16</inkml:trace>
  <inkml:trace contextRef="#ctx0" brushRef="#br1" timeOffset="154417.596">12947 5486 0,'0'17'31,"18"36"-31,-1-17 16,1 34-16,-18-35 15,35 36 1,-17-36-16,-1 0 0,36 1 16,-35-19-16</inkml:trace>
  <inkml:trace contextRef="#ctx0" brushRef="#br1" timeOffset="154580.572">13458 5803 0,'18'0'0,"0"0"15,-1-17 1,1 17-16,0 0 15</inkml:trace>
  <inkml:trace contextRef="#ctx0" brushRef="#br1" timeOffset="154728.479">13811 5786 0,'18'0'31,"0"0"-15,-1-18-16</inkml:trace>
  <inkml:trace contextRef="#ctx0" brushRef="#br1" timeOffset="154857.824">14041 5768 0,'0'-18'31</inkml:trace>
  <inkml:trace contextRef="#ctx0" brushRef="#br1" timeOffset="155268.572">14640 5398 0,'0'17'15,"18"36"1,-18-35-16,18 17 0,-1 53 15,-17-53-15,18 54 16,-1-54 0,1 0-16,0 0 0,-18 1 15,17-19-15,-17 19 16</inkml:trace>
  <inkml:trace contextRef="#ctx0" brushRef="#br1" timeOffset="174032.478">12982 12471 0,'-17'0'0,"34"17"31,36 36-15,-18-17-1,1-1-15,-19 0 16,19 0-16,-1 1 0,0-1 0,18 18 16,-35-36-16,-1 1 15,1 17 1,-36-35 0</inkml:trace>
  <inkml:trace contextRef="#ctx0" brushRef="#br1" timeOffset="174217.924">13300 12524 0,'-36'53'15,"72"-106"-15,-89 141 0,18-53 16,-36 71-16,36-53 16,-18 53-16,18-53 15,35 17 1,0-35-16,17 1 15,18-19-15,-17-17 16</inkml:trace>
  <inkml:trace contextRef="#ctx0" brushRef="#br1" timeOffset="174383.028">13423 12771 0,'18'17'16,"-18"36"-16,17-18 15,-17-17-15,18 53 16,0-54-16,-1 19 16,-17-19-16,36 18 15</inkml:trace>
  <inkml:trace contextRef="#ctx0" brushRef="#br1" timeOffset="174928.924">13864 12418 0,'0'0'15,"18"17"1,-1 1 0,-17 0-1,18-18-15</inkml:trace>
  <inkml:trace contextRef="#ctx0" brushRef="#br1" timeOffset="175054.845">13935 12753 0,'0'0'16,"17"18"-16,1-18 0</inkml:trace>
  <inkml:trace contextRef="#ctx0" brushRef="#br1" timeOffset="175768.686">14658 12383 0,'0'0'0,"-18"0"15,-17 0-15,17 17 16,1 18-16,-19 18 15,36-17-15,-17 17 16,17-18-16,0 0 0,0 0 16,35 18-16,0-35 15,-17 0-15,17-1 0,18-17 16,-18-17-16,18-19 16,-35 1-1,17-18-15,-35 18 16,0 17-16,-17-17 15,-1 17-15,0-17 0,-35 17 16,18 1-16,-18 17 16,53 17-16,-17 19 15,34-19-15,-17 1 16</inkml:trace>
  <inkml:trace contextRef="#ctx0" brushRef="#br1" timeOffset="176024.046">15117 12718 0,'0'0'0,"17"0"16,-17-18-16,18 18 15,-1-18 1</inkml:trace>
  <inkml:trace contextRef="#ctx0" brushRef="#br1" timeOffset="176167.965">15346 12682 0,'0'0'0,"17"0"16,1 0 0,0 0-16</inkml:trace>
  <inkml:trace contextRef="#ctx0" brushRef="#br1" timeOffset="176300.653">15540 12647 0,'18'0'32,"-1"0"-32,1 0 15</inkml:trace>
  <inkml:trace contextRef="#ctx0" brushRef="#br1" timeOffset="176568.445">15910 12330 0,'18'17'16,"-18"36"-16,0-18 15,18 54-15,-1-54 16,-17 18-16,18 0 0,-1-18 16,1 0-16,0 36 15,-18-54-15,17 1 0,-17 0 16</inkml:trace>
  <inkml:trace contextRef="#ctx0" brushRef="#br1" timeOffset="177042.063">13018 13723 0,'52'18'16,"-16"17"-16,34 18 16,-34-18-16,-1-17 15,0 17-15,18 18 16,-35-35-16,-1-1 0,1-17 16</inkml:trace>
  <inkml:trace contextRef="#ctx0" brushRef="#br1" timeOffset="177169.312">13229 13741 0,'0'70'16,"0"-140"-16,-17 176 0,17-18 16,0-53-16,17 0 15</inkml:trace>
  <inkml:trace contextRef="#ctx0" brushRef="#br1" timeOffset="177401.21">13511 13952 0,'0'0'0,"18"0"0,0 0 0,17 36 15,-35-19 1,-18 36-16,1-35 15,-1-1-15,-17 19 16,35-19 0,35-17-16,18 0 15,-18-17 1,36 17-16</inkml:trace>
  <inkml:trace contextRef="#ctx0" brushRef="#br1" timeOffset="177847.841">14076 13670 0,'17'0'31,"1"0"-15</inkml:trace>
  <inkml:trace contextRef="#ctx0" brushRef="#br1" timeOffset="177986.19">14093 13882 0,'18'17'15,"0"-17"-15,-1 0 16,1 0 0</inkml:trace>
  <inkml:trace contextRef="#ctx0" brushRef="#br1" timeOffset="178414.851">14552 13758 0,'18'0'15,"17"0"1,0 18-16,36-18 16,-18 0-1,-18 0-15,0 0 0,36 0 16,-53 0-16,-1 0 16,-17-18-16</inkml:trace>
  <inkml:trace contextRef="#ctx0" brushRef="#br1" timeOffset="178654.245">15169 13547 0,'0'70'15,"0"-140"-15,0 158 0,0-18 16,0-34-16,18 34 16,-18-34-1,0-19-15,18 1 0,-1-1 16,1-17-16</inkml:trace>
  <inkml:trace contextRef="#ctx0" brushRef="#br1" timeOffset="178814.927">15540 13776 0,'18'18'16,"-1"-18"-1</inkml:trace>
  <inkml:trace contextRef="#ctx0" brushRef="#br1" timeOffset="178943.867">15752 13758 0,'0'0'0,"17"0"16,1 0-1,-1 0 1</inkml:trace>
  <inkml:trace contextRef="#ctx0" brushRef="#br1" timeOffset="179216.476">16281 13582 0,'17'0'0,"-34"0"16,52 18-16,-35 35 16,0-36-16,0 54 15,0-36-15,0 18 16,0-35-16,-18 34 15,1-34-15</inkml:trace>
  <inkml:trace contextRef="#ctx0" brushRef="#br1" timeOffset="179865.543">13070 14817 0,'0'-18'0,"18"18"15,-18 18-15,35-1 16,1 1-16,-1 0 15,0-1-15,0 19 0,1-19 0,-19 1 16,36 17 0,-17-35-16</inkml:trace>
  <inkml:trace contextRef="#ctx0" brushRef="#br1" timeOffset="180011.588">13300 14834 0,'0'0'16,"-18"36"-16,0-1 0,1 18 16,17-18-16,35 0 15</inkml:trace>
  <inkml:trace contextRef="#ctx0" brushRef="#br1" timeOffset="180311.878">13494 14905 0,'0'0'0,"35"0"0,-17 0 15,-1 0-15,19 0 16,-36 18-16,17-18 0,-17 35 16,-17-35-1,17 17-15,-18 19 16,18-19-16,18 19 15,-18-19-15,35 1 16,-35 0-16,0-1 16,0 1-1,-18-1-15,1-17 0,-19 18 16,1-18-16,0 0 16,35-18-16,-18 1 15,18-1-15</inkml:trace>
  <inkml:trace contextRef="#ctx0" brushRef="#br1" timeOffset="180478.631">13935 14693 0,'0'18'0,"0"-1"15,0 1-15,0 17 16,0-17-16</inkml:trace>
  <inkml:trace contextRef="#ctx0" brushRef="#br1" timeOffset="180601.199">13970 14993 0,'0'18'16,"0"-36"-16,0 53 15,18-35-15,-1 0 0,1 0 16</inkml:trace>
  <inkml:trace contextRef="#ctx0" brushRef="#br1" timeOffset="180968.062">14693 14534 0,'0'0'16,"0"36"-16,0-1 0,0 18 16,18 35-1,-18-53-15,0 18 0,0-17 16,17-1-16,-17 0 0,18 0 15,0-17-15</inkml:trace>
  <inkml:trace contextRef="#ctx0" brushRef="#br1" timeOffset="181139.214">15028 14870 0,'53'0'16,"-35"0"-16,0 0 16,34-18-1,-34 18-15,0-18 0</inkml:trace>
  <inkml:trace contextRef="#ctx0" brushRef="#br1" timeOffset="181470.878">15540 14587 0,'0'0'16,"70"-17"-16,-17 17 0,-17 0 0,69 0 15,-69 17 1,-1 19-16,-35-19 16,0 19-16,-18-1 15,1 0-15,-1-17 0,-17 35 16,17-36-16,1 19 16,17-19-16,17-17 15,36 18 1,-35-18-16,35 0 15,-36 0-15,1 0 0</inkml:trace>
  <inkml:trace contextRef="#ctx0" brushRef="#br1" timeOffset="182497.187">14870 14817 0,'-18'0'0,"36"0"31,-1 0-15,1 0 0,0 0-16</inkml:trace>
  <inkml:trace contextRef="#ctx0" brushRef="#br1" timeOffset="182653.561">14975 14817 0,'18'0'16,"0"0"-16,-1 0 0,1 0 15,0 0-15,17-18 16,-17 18-16</inkml:trace>
  <inkml:trace contextRef="#ctx0" brushRef="#br1" timeOffset="182779.345">15187 14799 0,'18'0'16,"-1"0"-1,1-18 1,0 18-16</inkml:trace>
  <inkml:trace contextRef="#ctx0" brushRef="#br1" timeOffset="182885.903">15363 14817 0,'0'0'0,"18"0"0,-18 17 16,0 1-1</inkml:trace>
  <inkml:trace contextRef="#ctx0" brushRef="#br1" timeOffset="188698.045">15222 2805 0,'36'-18'32,"52"0"-17,-18 1-15,1 17 16,0-18-16,-1 0 0,1 18 16,-18-17-16,-1 17 15,-34 0-15,-36 0 16</inkml:trace>
  <inkml:trace contextRef="#ctx0" brushRef="#br1" timeOffset="188976.469">15487 2505 0,'0'0'0,"0"-18"0,-18 18 15,-35 35 1,36-17-16,-19 0 0,1 17 16,0 0-16,-18 18 15,35-35-15,18-1 16,0 1-16,0 0 16,36 35-1,-1-36-15,0 1 0,18-18 0,0 18 16,35-1-1,-52-17-15,-1 0 0,-18 18 16,1-18-16</inkml:trace>
  <inkml:trace contextRef="#ctx0" brushRef="#br1" timeOffset="189576.13">13247 4004 0,'-18'0'16,"18"-18"-16,18 18 16,-1 18-1,1-18-15,70 0 16,-52 0-16,69-18 16,-52 18-16,18-17 15,-36 17-15,-17 0 16</inkml:trace>
  <inkml:trace contextRef="#ctx0" brushRef="#br1" timeOffset="189827.057">13370 3828 0,'0'0'15,"-17"0"-15,-1 17 16,0-17-16,-52 53 16,35-35-16,-36 35 15,53-36-15,18 19 0,0-1 16,36 0-16,-1-17 16,0 0-16,18-18 15,0 17-15,0-17 16,0 18-16,-18-18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46:57.1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5927 0,'-18'0'31,"18"17"-31,0 19 0,0-1 16,0 18-16,0 0 0,0 0 16,0 52-1,18-52-15,0 18 16,-1-53-16,1-18 0,17 0 15,-17 0-15,0-36 0,17 19 16,0-72-16,-17 54 16,-18-18-16,17 36 15,1-1 1,0 18-16,-18 35 16,17-17-16,1 17 15,0 0-15,-1 1 0,1-1 16,-1-17-16,1-1 0,17 1 15,-17-18-15,0-18 16,-18 1-16,-18-19 16,18 1-16,-18 0 0,-35-18 15,36 35-15,-1-17 16,-17 0 0,35 17-16</inkml:trace>
  <inkml:trace contextRef="#ctx0" brushRef="#br0" timeOffset="233.138">3828 5697 0,'17'0'16,"19"0"-16,-1 0 16,-18 0-1</inkml:trace>
  <inkml:trace contextRef="#ctx0" brushRef="#br0" timeOffset="377.472">3863 5733 0,'0'53'0,"0"-106"16,0 123-16,18-35 0,-1 18 16,1-35-16,-1 0 15,-17-1-15,36 1 16,-19-18-16,1 0 16,0 0-16</inkml:trace>
  <inkml:trace contextRef="#ctx0" brushRef="#br0" timeOffset="563.381">4075 5750 0,'0'0'16,"0"53"-16,0-35 0,17 17 15,-17-17-15,18-1 16,0-17-16,-1 0 15,1 0-15,-1-17 16</inkml:trace>
  <inkml:trace contextRef="#ctx0" brushRef="#br0" timeOffset="849.019">4216 5662 0,'17'0'15,"1"0"-15,0 0 16,-1 0-16,19 18 0,-19-18 16,1 17-16,-1 1 0,1 17 15,0 1-15,17-1 16,-35-18 0,18-17-16,-18 18 0,-18 0 15,0-18 1,1 17-16,-19-17 15,19 0 1,-1-17 0,1 17-16</inkml:trace>
  <inkml:trace contextRef="#ctx0" brushRef="#br0" timeOffset="1678.634">5891 5856 0,'-17'18'16,"-1"-1"-16,0 36 15,18 0-15,0 18 16,0-36-16,0 0 0,18 18 16,0-35-16,17 17 15,-17-35-15,17 0 16,-35-17-16,18 17 16,-1-18-16,1 18 15,0 0 1,-1 35-1,1-17-15,-1-1 16,19 1-16,-19-18 0,19 18 16,-19-18-16,19 0 0,-1-18 15,-18 18-15,-17-18 16,0 1-16,0-1 0,0 1 16,-35-19-1,18 1-15,-1 17 0,18 1 16,-35-19-16,35 19 15,0-1-15,0 1 0</inkml:trace>
  <inkml:trace contextRef="#ctx0" brushRef="#br0" timeOffset="1873.381">6279 5697 0,'0'-17'15,"0"34"-15,0-52 0,18 35 16,17-35 0,-17 35-16,17-35 15,-17 35-15,17-18 16,-35 36-16</inkml:trace>
  <inkml:trace contextRef="#ctx0" brushRef="#br0" timeOffset="1985.227">6403 5662 0,'-35'35'16,"70"-70"-16,-88 88 0,53-35 0,-18 17 15,36 0-15,0-17 16,17-1-16,18 19 16,-36-36-16,19 0 0,17 0 15,-36-18-15,1 18 16</inkml:trace>
  <inkml:trace contextRef="#ctx0" brushRef="#br0" timeOffset="2235.058">6544 5662 0,'35'0'15,"-17"0"-15,17 0 16,-17 18-16,0-1 16,-18 1-16,-18 35 15,0-35-15,1 17 16,-1-18-1,18 1-15,0 0 0,18-1 16,17-17 0,-17-17-16,-1 17 0,18-36 15,-17 36 1,0-17-16</inkml:trace>
  <inkml:trace contextRef="#ctx0" brushRef="#br0" timeOffset="2496.597">6738 5662 0,'0'0'16,"18"-18"-16,-1 18 0,1 18 15,0 0 1,-1-1-16,1-17 16,-18 18-16,35 17 15,-17-17-15,-18 0 0,17 17 16,-34-18-1,-1-17 1,-17 0 0,0 0-16,17-17 0,-35-1 15,35 18-15,1-17 16,-1 17 0</inkml:trace>
  <inkml:trace contextRef="#ctx0" brushRef="#br0" timeOffset="3096.606">7832 5821 0,'0'0'0,"-18"35"15,18 53-15,-18-17 16,18-18-16,18 0 16,-18 17-16,18-34 0,17 34 15,-17-35-15,35-35 16,-18 0-16,18-53 15,-36 18-15,1 0 16,0 0-16,-1-1 0,-17 1 16,0 17-1,18 18-15,-18 18 16,18 35-16,-18-35 16,17 17-16,1-17 0,17 17 15,-17-35-15,17 17 16,-17-34-16,-1-1 15,-17 1 1,0-19-16,0 19 0,-17-19 16,17 1-16,-36-35 15,19 34-15</inkml:trace>
  <inkml:trace contextRef="#ctx0" brushRef="#br0" timeOffset="3413.462">8255 5680 0,'35'-18'16,"-17"18"-16,0-18 0,-1 18 16,36 0-16,-35 0 15,17-17-15,-17 17 16,-1-18-1,-34 18-15,-1 18 16,-17-1-16,-1 19 16,36-1-16,-17 18 15,17-35-15,17 17 16,1-18-16,0 19 16,-1-19-16,1-17 0,17 18 15,-17-18-15,35 0 16,-53-18-16</inkml:trace>
  <inkml:trace contextRef="#ctx0" brushRef="#br0" timeOffset="3714.634">8537 5662 0,'18'0'15,"17"18"1,-17-18-16,-1 17 15,-17 1 1,18-18-16,-18 18 16,0-1-16,0 1 0,0 17 15,0-17-15,35-1 32,-17-17-32,17 0 15,-17 0-15,-36 0 16,-17 0-1,17 18-15,-35-18 16,36 18-16,-18-18 16</inkml:trace>
  <inkml:trace contextRef="#ctx0" brushRef="#br0" timeOffset="4008.214">8837 5574 0,'0'18'15,"18"-18"-15,-18 17 16,17 18-16,1-17 16,0 0-16,-1 17 0,1-17 15,0-1-15,34 36 16,-52-35-1,0-1-15,-35 1 16,-18-18 0,18 0-16,-36 0 15,19 0 1,16-18-16,36 1 16</inkml:trace>
  <inkml:trace contextRef="#ctx0" brushRef="#br0" timeOffset="4559.429">10495 6015 0,'0'0'0,"18"0"31,17 0-16,-17 0-15,-1 0 16</inkml:trace>
  <inkml:trace contextRef="#ctx0" brushRef="#br0" timeOffset="4701.912">10936 6015 0,'18'0'0,"-36"0"0,53 0 15,-17 0 1,-18-18-16</inkml:trace>
  <inkml:trace contextRef="#ctx0" brushRef="#br0" timeOffset="4810.25">11236 5962 0,'53'18'0,"-35"-18"15,-1 0 1,1-18-16</inkml:trace>
  <inkml:trace contextRef="#ctx0" brushRef="#br0" timeOffset="4915.084">11642 5891 0,'0'0'0</inkml:trace>
  <inkml:trace contextRef="#ctx0" brushRef="#br0" timeOffset="5047.555">11818 5927 0,'0'0'0,"18"0"0,-18 17 15</inkml:trace>
  <inkml:trace contextRef="#ctx0" brushRef="#br0" timeOffset="6666.994">22913 5944 0,'-18'0'0,"18"36"16,-17-1-16,-1 53 15,18-53-15,0 1 16,0 17-16,0 17 15,18-52-15,17 35 16,-17-53-16,-1 0 16,1 0-16,17-18 15,-17 0-15,-18 1 0,17-1 16,-17 0 0,0 36-1,36 17 1,-19-17-16,36 17 15,-17-35-15,16 0 16,-16 0-16,-1 0 16,-17-17-16,-1-1 0,-17-17 15,-17 17-15,-36-35 16,17 18-16,-16-18 16,16 35-16,1-35 15,17 53-15,18-17 16,18-1-1</inkml:trace>
  <inkml:trace contextRef="#ctx0" brushRef="#br0" timeOffset="6951.376">23389 5644 0,'0'18'15,"0"0"-15,0-1 0,0 1 16,0 17-16,0 36 16,0-54-16,0 19 0,18-19 15,-18 1-15,17 0 0,19-1 16,-19-17-16,19 0 15,-19 0 1,1-17-16</inkml:trace>
  <inkml:trace contextRef="#ctx0" brushRef="#br0" timeOffset="7189.616">23654 5715 0,'-18'18'15,"18"17"-15,0 0 16,0-17-16,0-1 0,0 1 16,18 0-16,-1-1 15,1-17-15,0 0 16,17 0-16,0 0 15,-17 0-15,0-17 16</inkml:trace>
  <inkml:trace contextRef="#ctx0" brushRef="#br0" timeOffset="7589.143">23865 5680 0,'18'0'47,"0"0"-31,-1 0-16,19 0 16,-19 0-16,1-18 15,-18 36 16,0-1-15,18 19-16,-1-19 16,1 19-16,-1-19 15,1 18 1,0-17-16,-18 0 16,17 17-16,1-17 15,-36-1 16,1-17-31,-1 0 16,-17 0 0,17 0-16,1 0 0,-1 18 15</inkml:trace>
  <inkml:trace contextRef="#ctx0" brushRef="#br0" timeOffset="17922.054">5309 7638 0,'-17'-36'16,"34"72"-16,-52-89 0,17 35 0,-17 0 0,-18 1 16,18 17-1,-36 35-15,36-17 16,17-1-16,1 19 0,-1-1 16,18 53-16,0-53 15,18 1-15,-1-19 16,1 1-16,35 17 15,-35-35-15,52-17 16,-35-1-16,-17 0 0,17-35 16,-17 18-16,-18 0 15,0 0-15,0-1 0,-18-17 16,1 36 0,17 34-1,0 54 1,17 35-1,1-53-15,17 53 16,-17-18-16,0-18 16,-18-52-16,-18 35 15,0-36-15,1 1 16,-19 0-16,1-18 16,-88 0-16,34-36 15,19 1 1,52 18-16,1-19 15</inkml:trace>
  <inkml:trace contextRef="#ctx0" brushRef="#br0" timeOffset="18433.207">5697 7144 0,'-17'-36'0,"34"72"0,-34-89 15,-1 53 1,0 17 0,1 54-1,17-36-15,-18 18 0,18 71 16,0-71-16,0 17 16,0-17-16,18 0 0,-18 0 15,35 17 1,-17-52-16,17 0 15,0-18-15,-17 0 0</inkml:trace>
  <inkml:trace contextRef="#ctx0" brushRef="#br0" timeOffset="18803.233">5856 7355 0,'35'-17'0,"1"-1"15,17 1 1,-18 17-16,-17 0 0,17 0 0,-18 17 16,19 1-16,17-1 15,-36 1-15,1 17 16,-18-17-16,0 0 15,-18 17-15,1-17 16,-1-1-16,0 18 16,18-17-16,0 0 15,18-1-15,0 1 0,-1-18 16,19 18-16,-19-18 16,18 0-16,1 17 15,-19-17-15,1 0 0,-36 0 31</inkml:trace>
  <inkml:trace contextRef="#ctx0" brushRef="#br0" timeOffset="18951.252">6050 7514 0,'0'0'0,"53"0"16,-35 0-16,17 0 0,18 0 15,-18-17-15,18 17 16,-35 0-16</inkml:trace>
  <inkml:trace contextRef="#ctx0" brushRef="#br0" timeOffset="19234.731">6350 7091 0,'18'-18'16,"-1"1"0,19 34-16,-19 1 15,18-1-15,1 19 0,34 34 16,-52-17-16,17-17 15,36 69-15,-54-69 16,1 17-16,-18-18 0,0 53 16,-18-53-16,-34 18 15,34-18-15,-17-17 16</inkml:trace>
  <inkml:trace contextRef="#ctx0" brushRef="#br0" timeOffset="21703.714">7126 7461 0,'35'0'16,"-17"0"-16,0 0 0,-1 18 16,1-18-16</inkml:trace>
  <inkml:trace contextRef="#ctx0" brushRef="#br0" timeOffset="21809.222">7250 7567 0,'35'-18'16,"-70"36"-16</inkml:trace>
  <inkml:trace contextRef="#ctx0" brushRef="#br0" timeOffset="22166.699">7620 7320 0,'35'0'16,"1"0"-16,-1 0 0,0 18 16,0-18-16,1 0 15,-1 17-15,0 1 0,1 17 16,-19 1-16,-17-19 15,0 1-15,0 52 16,-17-52-16,-1 35 16,0-35-16,18-1 15,0 1-15,18-18 16,0 18-16,-1-18 16,36-18-16,-18 18 15,-17 0-15,0-18 0,-1 18 16,-17-17-1</inkml:trace>
  <inkml:trace contextRef="#ctx0" brushRef="#br0" timeOffset="22317.423">7726 7602 0,'70'-17'16,"-140"34"-16,193-52 0,-17 0 15,-71 35-15,36-18 16,-53 18-16</inkml:trace>
  <inkml:trace contextRef="#ctx0" brushRef="#br0" timeOffset="22549.964">8608 7638 0,'0'0'15,"17"17"-15</inkml:trace>
  <inkml:trace contextRef="#ctx0" brushRef="#br0" timeOffset="23522.555">10901 6826 0,'0'53'16,"0"-106"-16,17 159 0,1-53 15,17 70-15,1-70 16,-19 0-16,19-17 16,-19-1-16,19 35 15,-36-52-15,17-18 0,1 0 32,17-35-32,0 35 15,1 0-15,34 17 16,-35 19-16,1-19 15,-1 19-15,-17-1 0,-1 0 16,-17 0-16,-35 1 16,0-19-16,-1 1 15,-16-18-15,-1 18 16,0-18-16,0 0 0,-18-36 16,36 36-16,35-17 15,0-36-15</inkml:trace>
  <inkml:trace contextRef="#ctx0" brushRef="#br0" timeOffset="23829.704">11518 6862 0,'0'0'0,"18"-18"15,35 0 1,-18 18-16,-17-17 15,17 17-15,-17-18 16,17 18-16,-17 0 0,-1 0 16,-17-18-16</inkml:trace>
  <inkml:trace contextRef="#ctx0" brushRef="#br0" timeOffset="24006.087">11642 6879 0,'0'0'16,"0"53"-16,0-18 0,0-17 0,17 35 16,-17-35-16,18 17 15,0-18 1,-1 1 0,1-18-16,0 0 0</inkml:trace>
  <inkml:trace contextRef="#ctx0" brushRef="#br0" timeOffset="24318.1">11836 7108 0,'17'0'16,"19"-35"-1,-19 18-15,-17-1 16,18-17-16,0-1 15,-1 1-15,-17 17 0,0 1 16,0-1-16,-17 1 16,17-1-1,-18 18-15,18 18 16,-18-1-16,18 18 16,0 1-16,0 17 15,0-36-15,18 19 16,-18-19-16,18 1 0,-1-18 15,1 17-15,-1-17 0,19-17 16,-19 17-16</inkml:trace>
  <inkml:trace contextRef="#ctx0" brushRef="#br0" timeOffset="24595.464">12083 6756 0,'35'0'0,"-70"0"0,88 0 16,-18 0 0,-18 0-16,1 0 0,0 0 0,-18 17 15,17 1 1,1 0-16,-18 17 16,0-17-16,18 52 15,-18-52-15,0 17 0,17-17 16,1 17-16,-18-17 15,18-1-15,-18 1 32,-36-18-32,1 0 15,17 0-15</inkml:trace>
  <inkml:trace contextRef="#ctx0" brushRef="#br0" timeOffset="25086.568">11060 7373 0,'0'18'47,"17"17"-47,1 0 16,-18 18-1,18-18-15,-18-17 0,0 17 16,0 1-16,0-19 16</inkml:trace>
  <inkml:trace contextRef="#ctx0" brushRef="#br0" timeOffset="25546.598">12665 7285 0,'0'0'16,"17"0"0,19 0-16,-19 0 15,19-18-15,-1 18 0,0 0 16,0 0-1,-17 0-15</inkml:trace>
  <inkml:trace contextRef="#ctx0" brushRef="#br0" timeOffset="25664.928">12753 7479 0,'18'18'16,"-36"-36"-16,53 36 0,-17-18 0,-1 0 15,19 0-15,-1-18 0,0 18 16,1-18-16,-1 1 15</inkml:trace>
  <inkml:trace contextRef="#ctx0" brushRef="#br0" timeOffset="26029.961">13547 7108 0,'0'0'0,"-18"0"0,-35 18 16,18 0-16,-18 52 15,35-17-15,1-17 16,17 16-16,17 1 0,36 36 16,0-54-16,-18 0 15,18-17-15,18-1 0,35 1 16,-71-36-16,18 1 15,-18-1-15,0 0 0,1-17 16,-36-35-16,0 34 16,-53-52-1,0 53-15,-71-53 16,54 70-16,17 0 16,-18 1-16,18 17 0,-35 17 15,71 1-15,-1 17 16</inkml:trace>
  <inkml:trace contextRef="#ctx0" brushRef="#br0" timeOffset="26503.784">14711 7532 0,'0'-18'16,"0"1"0,-18 17-16</inkml:trace>
  <inkml:trace contextRef="#ctx0" brushRef="#br0" timeOffset="35874.337">4798 9454 0,'-18'18'15,"18"0"1,-17 52-16,17-34 16,0 52-16,17-53 15,1 0-15,-1-17 16,1 17-16,17-17 0,18-18 16,-17 0-16,16-18 15,-34 1-15,17-36 16,-17 35-16,-18-17 15,0 17-15,0-17 0,0 17 16,0 1 0,18 17-16,-18 35 15,17 0-15,1 18 16,0-18-16,17 18 0,-18 18 16,36 52-16,-35-70 15,17 53 1,-35-71-16,-17 18 15,-1-35-15,0 17 16,-17-35-16,-18 18 0,18-18 0,-53-18 16,35 18-16,18-18 15,-18-17-15,17 18 0,19-1 16,-1-17 0,18-1-16</inkml:trace>
  <inkml:trace contextRef="#ctx0" brushRef="#br0" timeOffset="36103.296">5503 9578 0,'0'0'0,"18"18"15,17-18 1,1 17-16,-1-17 16,35 0-1,-52 18 1</inkml:trace>
  <inkml:trace contextRef="#ctx0" brushRef="#br0" timeOffset="36218.716">5592 9825 0,'35'18'0,"-70"-36"0,87 36 16,-34-18-16,35-18 16,-18 18-16,-17-18 15</inkml:trace>
  <inkml:trace contextRef="#ctx0" brushRef="#br0" timeOffset="37230.677">6668 9084 0,'0'0'0,"17"-35"15,-17-1-15,18 19 16,-18-1-16,0 1 15,-18 17-15,18 17 16,-35 89 0,35-71-16,-18 89 15,1-71-15,17 17 16,-18-17-16,18 35 16,18-52-16,-18-1 0,35 0 15,-17-17 1,-1-18-16,18 0 15,1-35-15,-19 17 16,1 0-16,0 18 0,35-17 16,-36 17-16,36 35 15,-18 0-15,1 0 16,-1-17-16,18 0 0,-18-1 16,53 1-16,-52-18 15,-1-18-15,-17-17 0,-1 0 16,1 0-16,-36-71 15,1 53-15,-1 0 0,-17 18 16,-1-18-16,-17-18 16,36 36-16,-1 0 15</inkml:trace>
  <inkml:trace contextRef="#ctx0" brushRef="#br0" timeOffset="37571.329">7585 8731 0,'0'0'15,"0"18"-15,0 17 16,0 0-16,0 36 16,0-36-16,0 1 15,0-1-15,0 0 0,0 0 16,17 18-16,1-35 16,35 0-1,-35-1-15,34-17 16,-34-17-16,0 17 0,-1-18 15,1 18-15,-18-35 16</inkml:trace>
  <inkml:trace contextRef="#ctx0" brushRef="#br0" timeOffset="37916.08">7902 8819 0,'0'18'31,"0"0"-15,0-1-16,0 1 15,0 0-15,0 17 16,0-17-16,0-1 0,18 18 16,-18-17-16,0 0 15,18-1-15,-1-17 0,18 18 16,-17-18 0,17-18-16,-17 18 15,0 0-15,-18-17 16,0-1-16</inkml:trace>
  <inkml:trace contextRef="#ctx0" brushRef="#br0" timeOffset="38333.97">8167 8802 0,'17'-18'15,"1"18"1,35-17 0,-35 17-16,-1 0 15,1 0 1,0 0-16,-1 0 0,-17 17 0,18-17 15,-18 18-15,0 17 16,17-35 0,-17 53-16,0-35 15,18 35-15,-18-36 16,18 18-16,-18-17 16,0 0-16,0-1 15,0 1 1,-36-18-1,19 0-15,-18 0 16,-1-18 0,19 1-16</inkml:trace>
  <inkml:trace contextRef="#ctx0" brushRef="#br0" timeOffset="38605.638">7602 8696 0,'0'0'0,"18"0"16,0 0-16,35-18 16,-36 18-16,18 0 15,-17 0 1</inkml:trace>
  <inkml:trace contextRef="#ctx0" brushRef="#br0" timeOffset="39351.193">8996 9119 0,'0'-17'15,"0"34"-15,0-17 16,0 53 0,0 0-16,0 18 0,0-1 15,17 54-15,19-18 16,-19-71-16,1 0 16,0-17-16,17 17 15,-17-35-15,17 18 0,-17-18 16,17-18-1,0-17-15,-17 35 16,-1 0-16,1 0 16,17 17-16,-17 1 15,35 17-15,-36-35 16,36 18-16,-35-18 16,35-18-1,-53 1-15,18-36 16,-36 35-16,-17-52 15,-1 34-15,-17-17 16,36 18-16,-1 17 16,1 1-16,17-1 0,0-35 15,17 36-15</inkml:trace>
  <inkml:trace contextRef="#ctx0" brushRef="#br0" timeOffset="39568.685">9701 8784 0,'0'0'0,"18"0"0,-18-17 15,18 17-15,17 0 0,0-36 16,1 36-16,-19 0 15,1-17-15,-1 17 16</inkml:trace>
  <inkml:trace contextRef="#ctx0" brushRef="#br0" timeOffset="39778.714">9754 8749 0,'18'0'0,"0"18"16,-18 34-1,0-34-15,17 17 16,-17 18-16,0 18 16,0-36-16,0-17 0,18 35 15,0-53 1,-18 17-16,17-17 16,1 0-16,-1 0 0,1 0 15,0-17-15,17-1 16</inkml:trace>
  <inkml:trace contextRef="#ctx0" brushRef="#br0" timeOffset="40061.155">10125 8802 0,'0'17'16,"0"1"-16,0 0 0,17 35 15,-17-36-15,18 1 16,0 0 0,-18-1-16,17-17 0,-17 18 15,18-18-15,17 17 16,-17-17-16,-1 0 15</inkml:trace>
  <inkml:trace contextRef="#ctx0" brushRef="#br0" timeOffset="40239.617">10442 8925 0,'18'0'0,"0"0"16,-1 0-1,1 0-15,-1 0 16,1 0-16</inkml:trace>
  <inkml:trace contextRef="#ctx0" brushRef="#br0" timeOffset="40450.854">10672 8767 0,'0'0'0,"0"17"16,0 1-1,17 17-15,-17-17 0,0-1 16,18 1-16,-18 17 0,0-17 15,0 0-15,17-18 0,-17 17 16,18-17-16</inkml:trace>
  <inkml:trace contextRef="#ctx0" brushRef="#br0" timeOffset="40758.019">10813 8749 0,'35'0'16,"-17"0"-1,17 18 1,-18-18-16,1 0 0,0 17 16,-1-17-16,1 18 0,-18-1 0,18 36 15,-18-35 1,0 35-16,0-18 15,0 0-15,0-17 16,0 0-16,-18-18 16,0 0-16,1-18 15,-1 0 1,0 1 0,1 17-16,-1 0 15</inkml:trace>
  <inkml:trace contextRef="#ctx0" brushRef="#br0" timeOffset="41386.056">11553 9278 0,'0'18'15,"0"52"-15,-17-17 16,17 0-16,0 18 0,0-18 16,0 52-1,17-52-15,19 0 16,17-35-16,-18-18 15,-17 0-15,35-35 16,-53 17-16,17-35 16,-17 35-16,0-17 15,0 53 1,35 17-16,-17 0 16,53 18-16,-36-35 15,53 0-15,-35-18 16,0 0-16,-18-18 0,0-17 15,-35 17 1,0-17-16,-17-1 0,-1 1 16,-52-35-16,-1-1 15,36 36-15,0-18 16,17 0 0,36 0-16,-1 18 0</inkml:trace>
  <inkml:trace contextRef="#ctx0" brushRef="#br0" timeOffset="41647.592">12188 8872 0,'0'-17'0,"18"17"16,0 0-16,17-18 15,0 0-15,18 1 16,-35 17-16,0 0 0,-1-18 16,-17 36-1</inkml:trace>
  <inkml:trace contextRef="#ctx0" brushRef="#br0" timeOffset="41857.727">12259 8837 0,'18'18'16,"-36"-36"-16,53 53 0,-17 1 16,0-19-16,-18 19 15,17-1-15,-17 0 0,18 18 16,-18-18-16,18 1 15,-18-19-15,35 1 16,-18-18-16,1 0 16,17-18-1,-17 1-15,0-1 16</inkml:trace>
  <inkml:trace contextRef="#ctx0" brushRef="#br0" timeOffset="42209.826">12647 8890 0,'18'0'15,"-1"0"1,-17 18 0,18-1-16,-18 1 0,0 0 15,0 17-15,0-18 16,18 19 0,-18-19-16,17 1 0,1 0 15,0-1-15,-1-17 16,18 0-16,-17 0 15,0-17-15,-1 17 16,1-18 0</inkml:trace>
  <inkml:trace contextRef="#ctx0" brushRef="#br0" timeOffset="42403.51">13018 8978 0,'17'0'31,"1"0"-31,-1 0 0,19 0 16,-19 0-16,1-17 15,0 17 1</inkml:trace>
  <inkml:trace contextRef="#ctx0" brushRef="#br0" timeOffset="42680.918">13194 8819 0,'18'0'16,"-1"0"-16,1 0 15,17 18-15,-17 0 16,-18-1-16,17 19 16,-17-19-16,0 1 0,0 0 15,-17-18-15,17 17 0,-18 1 16,18-1 0,0 1-1,18-18-15,-1 18 16,1-18-16,0 0 15,-1 0-15</inkml:trace>
  <inkml:trace contextRef="#ctx0" brushRef="#br0" timeOffset="43043.766">13476 8767 0,'18'0'16,"-1"0"-16,1 0 16,0 0-16,-1 0 15,1 0-15,-18 17 16,0 18 0,18-17-1,-18 17-15,0 18 16,17 18-16,-17-54 15,0 19-15,18-19 16,-18 1-16,0 0 16,0-1-16,0 1 15,-18-18 1,1 0-16,-19 0 16,19 0-16,-1 0 15,18 18 1,-18-1-16,1-17 15</inkml:trace>
  <inkml:trace contextRef="#ctx0" brushRef="#br0" timeOffset="43455.809">14393 9560 0,'0'0'0,"18"0"0,0 0 31,17-17-15</inkml:trace>
  <inkml:trace contextRef="#ctx0" brushRef="#br0" timeOffset="43589.163">14764 9525 0,'17'0'16,"1"0"-16,0-18 0</inkml:trace>
  <inkml:trace contextRef="#ctx0" brushRef="#br0" timeOffset="43816.869">15293 9419 0,'0'0'15,"35"-17"-15,-17-1 16,-1 0-16,1 18 15,0-17-15,-1-1 0</inkml:trace>
  <inkml:trace contextRef="#ctx0" brushRef="#br0" timeOffset="43938.543">15416 9437 0,'0'17'15,"0"-34"-15,18 34 0,0-17 16</inkml:trace>
  <inkml:trace contextRef="#ctx0" brushRef="#br0" timeOffset="44672.629">16387 9119 0,'0'-17'15,"0"34"-15,0-52 0,0 53 32,0 70-17,0-35-15,0 0 0,17 70 16,1-52-1,-1-18-15,1 0 16,17-18-16,-17 0 0,17 0 0,36-17 16,-54-18-16,36-18 15,-35-35 1,-18 36-16,0-18 16,-18 17-16,18 0 0,-17-17 15,34 53 1,19 35-1,-1-18-15,0-18 0,1 1 16,-1 0-16,35-1 16,-34 1-16,-19-36 15,1 18-15,0-53 16,-54 1-16,19 16 16,-1 1-16,-17 0 0,17-18 15,-17-35-15,17 35 16,18-35-1,0 52-15</inkml:trace>
  <inkml:trace contextRef="#ctx0" brushRef="#br0" timeOffset="44898.575">17074 8767 0,'36'0'16,"-19"-18"0,19 0-16,-19 18 15,1 0 1</inkml:trace>
  <inkml:trace contextRef="#ctx0" brushRef="#br0" timeOffset="45073.23">17127 8802 0,'0'35'16,"0"-70"-16,18 88 0,-18 0 16,18-18-16,-1 0 15,1 0-15,0-17 16,-1 0-16,18-18 15,-17 0-15,0 0 16,-1-36 0</inkml:trace>
  <inkml:trace contextRef="#ctx0" brushRef="#br0" timeOffset="45413.729">17410 8749 0,'0'0'0,"17"-18"16,1 18-16,0 0 0,-1 0 15,1 18-15,-1-18 16,-17 18-16,0-1 0,0 18 16,0-17-16,18 17 15,0-17 1,-1 0-16,1-1 15,0-17-15,-1 18 16,1 0-16,-18-1 16,-18-17-1,1 18-15,-1-18 16,-17 0-16,17 0 16,-17 17-16</inkml:trace>
  <inkml:trace contextRef="#ctx0" brushRef="#br0" timeOffset="45762.855">17674 8696 0,'35'-18'15,"-17"18"-15,0-17 0,35 17 16,-36 0-16,1 17 16,0-17-16,-18 18 15,0 0-15,17 17 16,-17 0-16,0-17 16,0 17-16,18-17 0,-18-1 15,0 19-15,17-1 16,-17 0-16,18-17 15,-18-1-15,-18 1 16,1-18-16,-18 0 16,35-18-16,-18 18 15,0-17 1</inkml:trace>
  <inkml:trace contextRef="#ctx0" brushRef="#br0" timeOffset="46860.076">18309 9208 0,'0'0'0,"0"-18"0,18 18 16,-18 18-1,-18 52 1,18-17-16,0 18 16,0 52-16,0-52 15,0-19-15,18 19 0,-18-18 16,35 35-16,0-53 16,18 1-1,-17-36-15,16-36 16,-16 1-16,-19 0 0,1 0 15,0-18 1,-18 17-16,0 19 0,0-1 16,0 36-16,17-1 15,1 1 1,17 17-16,-17-17 16,17-18-16,-17 18 0,35-18 15,-36 0-15,1-36 16,0 19-16,-18-36 15,-18 35-15,-17-70 16,17 53 0,-17-71-16,35 71 15,0-54-15,0 54 16</inkml:trace>
  <inkml:trace contextRef="#ctx0" brushRef="#br0" timeOffset="47081.594">18856 8784 0,'53'-35'15,"-35"35"-15,-1 0 16,1-18-1,-1 18-15,1 0 16,-36 0 0</inkml:trace>
  <inkml:trace contextRef="#ctx0" brushRef="#br0" timeOffset="47203.608">18944 8784 0,'0'0'16,"0"18"-16,0-1 0,0 1 15,0 17-15,18 18 16,-1-17-16,1-1 15,0 0-15,17-17 16,-17-1-16,-1-17 16</inkml:trace>
  <inkml:trace contextRef="#ctx0" brushRef="#br0" timeOffset="47420.147">19191 8802 0,'35'0'15,"-17"17"1,-18 19 0,18-19-16,-18 1 0,0 0 15,-18-1 1,18 1-16,0 0 16,18-18-1,17 0 1,-17 0-16,-1 0 15</inkml:trace>
  <inkml:trace contextRef="#ctx0" brushRef="#br0" timeOffset="47714.341">19403 8749 0,'0'0'16,"17"-18"-16,1 18 0,0 0 15,-1 18 1,1 17 0,0-17-16,-18-1 15,17 1-15,1 0 0,-18-1 0,18 1 16,-18 17-16,17-35 16,-17 36-1,0-19-15,-17-17 31,-1-17-15,0 17-16,1 0 0,-19 17 16,19 1-16,-1-18 15</inkml:trace>
  <inkml:trace contextRef="#ctx0" brushRef="#br0" timeOffset="48292.557">19808 9102 0,'0'0'0,"18"17"16,-18 54-16,0-1 15,-18 1-15,1 70 16,17-70-16,17 34 15,1-52-15,0-17 16,17-1-16,0-17 0,36-18 16,-36-18-1,0 0-15,18-35 0,-35 18 16,-18-35 0,18 34-16,-18 19 15,0 34 1,17 36-16,1-35 15,35 35 1,-18-36-16,18 19 16,-18-36-16,-17 0 0,-18-18 15,-18-35 1,1 35-16,-19-52 16,19 35-16,-1-18 15,0 17-15,18-52 16,0 35-16,18 18 15</inkml:trace>
  <inkml:trace contextRef="#ctx0" brushRef="#br0" timeOffset="48565.514">20479 8749 0,'17'-18'15,"1"18"-15,17-17 16,-17 34 0,-18 1-1,0 0 1,-18-18-16,1 17 15,-1-17-15</inkml:trace>
  <inkml:trace contextRef="#ctx0" brushRef="#br0" timeOffset="48697.968">20479 8749 0,'17'35'0,"-34"-70"0,34 70 0,-17-17 15,0 17 1,0 18 0,18-35-16,-18 17 15,0-17-15,18 17 0,-1-18 16,1 1-16,0-18 15,-1 0-15,1 0 16,17-18 0</inkml:trace>
  <inkml:trace contextRef="#ctx0" brushRef="#br0" timeOffset="48865.636">20743 8872 0,'0'0'0,"18"18"0,-18 0 16,18 17-16,-1-35 16,1 18-1,0-18-15,-1 0 0,1 0 32</inkml:trace>
  <inkml:trace contextRef="#ctx0" brushRef="#br0" timeOffset="49170.364">20902 8784 0,'0'-17'0,"0"34"0,18-34 15,-1-1-15,1 18 16,0 0 0,-18 18-1,0-1-15,17 1 0,-17-1 16,0 1-16,18 17 15,-18-17-15,0 0 16,18 17-16,-18-17 0,17-1 0,-17 1 16,0-1-1,0 1-15,0-36 32,-17 1-32,-1 17 15,0 0-15,1 0 16,17 17-1</inkml:trace>
  <inkml:trace contextRef="#ctx0" brushRef="#br0" timeOffset="50545.573">21255 9402 0,'18'0'15,"52"35"1,-35 0 0,54 18-16,-54-18 15,0 1-15,0-19 0,36 36 16,-36-35-16,-17-1 16,-1-17-16,1 18 15,-36-18 1,1 0-1</inkml:trace>
  <inkml:trace contextRef="#ctx0" brushRef="#br0" timeOffset="50728.224">21696 9331 0,'0'0'0,"-18"18"0,-52 52 15,17-35-15,-18 54 16,36-54-16,0 0 0,-1 0 16,19 1-16,-1-1 0,-17 18 15,17-35-15</inkml:trace>
  <inkml:trace contextRef="#ctx0" brushRef="#br0" timeOffset="61378.407">20743 8872 0,'0'-17'0,"0"-1"16,0 0-1,18 18 1,-18-17-16,-18 17 15,18-18-15,0 1 32,-17 17-32,17-18 15,0 36 17,0-1-17,0 1 1,0 17-16,0-17 0,0-1 15,0 19-15,0-19 16,0 1-16,17 0 16,-17-36-1,0-17 1,0 17 0,-17 0-16,17-35 15,0 36-15,0-36 16,17 53-16,-17-18 0,0 36 31,0 17-15,0-17-16,0-1 0,0 19 15,0-19-15,0 1 16,0 0-16,0-1 0,0 1 16</inkml:trace>
  <inkml:trace contextRef="#ctx0" brushRef="#br0" timeOffset="64503.524">19597 10107 0,'0'-18'16,"-18"18"-1,18 36 1,0-19-16,0 1 0,0 17 15,0 18 1,0-18-16,18-17 0,-1 0 0,1 17 16,53 0-16,-36-17 15,71 0-15,-36-18 16,54 0 0,-54 0-16,89-18 15,-88 18-15,52 18 16,-52-18-16,35 17 15,-54 1-15,54 0 16,-35-1 0,-36-17-16,-17 18 0,-1 17 15,-17-17-15,0 52 16,0-52-16,-17 35 16,17-36-16,-18 1 15,18-36 1,0-17-1,0 0-15,18 17 16,-1-52-16,19 34 16,-19 19-16,36-36 15,-18 35-15,54 18 16,-54 0-16,18 18 16,0 0-16,0-1 0,70 18 15,-70-17-15,18 0 16,-1-18-16,1 0 0,-18 0 15,88-18-15,-88-17 16,70-18 0,-88 18-16,1-1 0,-19 19 15,1-19-15,-18 19 0,-18-1 16,1 0-16,-1 1 0,-52 17 16</inkml:trace>
  <inkml:trace contextRef="#ctx0" brushRef="#br0" timeOffset="67072.791">20955 11254 0,'-18'0'16,"36"0"-16,-53-18 0,17 18 15,0-18-15,36 18 32,17 0-17,-17 18-15,53 0 0,-36-1 16,0-17-16,0 18 15,1 17-15,-19-17 16,-17-1-16,0 19 0,-17-19 16,-36 54-1,17-36-15,19 0 0,-18-17 0,-1 53 16,36-54 0,36 36-16,-19-35 15,54 17-15,-18-17 16,35-18-16,-53 0 15,-17 0-15,17-18 16,-53 18 0</inkml:trace>
  <inkml:trace contextRef="#ctx0" brushRef="#br0" timeOffset="67233.809">20920 11624 0,'0'0'16,"53"-18"-16,-36 1 0,19 17 0,34-18 16,-52 18-16,-1 0 15,19 0 1,-19 0-16</inkml:trace>
  <inkml:trace contextRef="#ctx0" brushRef="#br0" timeOffset="67834.574">21449 10971 0,'18'0'31,"17"0"-15,0 0-16,0-17 15,-17 17 1,0 0-16</inkml:trace>
  <inkml:trace contextRef="#ctx0" brushRef="#br0" timeOffset="68039.129">21502 11042 0,'-18'53'16,"36"-106"-16,-36 124 0,18-1 15,0-52 1,0-1-16,35 19 16,-17-19-16,0-17 0,17 0 15,0 0-15,-17 0 16,0 0-16</inkml:trace>
  <inkml:trace contextRef="#ctx0" brushRef="#br0" timeOffset="68246.422">21749 11042 0,'0'35'16,"0"-17"-16,0 17 16,17-17-16,-17-1 0,0 1 0,18-18 15,0 18 1,-1-1-16</inkml:trace>
  <inkml:trace contextRef="#ctx0" brushRef="#br0" timeOffset="68568.768">21890 10936 0,'18'0'16,"-1"0"0,1 0-1,-1 0-15,36 0 16,-35 0-16,0 0 0,-18 18 15,17-1-15,1 19 16,0-1-16,-18 36 16,17-36-16,-17 0 0,0 0 15,18-17-15,-18 0 0,0-1 16,17 1-16,-17 0 16,0-1-1,-17-17-15,-1-17 16,1-1-16,-19 0 15,1 18 1,17 0-16</inkml:trace>
  <inkml:trace contextRef="#ctx0" brushRef="#br0" timeOffset="71792.417">22595 11518 0,'18'-17'15,"17"17"1,-17 0-16,0-18 16,17 18-16,0 0 15,0 0-15,18 0 16,-35 0-16,0 0 15</inkml:trace>
  <inkml:trace contextRef="#ctx0" brushRef="#br0" timeOffset="71921.154">22684 11642 0,'35'0'15,"-70"0"-15,105 0 0,-52 0 0,52 0 16,-34-18-16,-19 18 15</inkml:trace>
  <inkml:trace contextRef="#ctx0" brushRef="#br0" timeOffset="72651.276">23442 11201 0,'0'0'15,"-18"17"1,18 36-16,-17-17 16,17 16-16,0-16 15,0 17-15,0-18 0,17 53 16,1-70-16,0 17 15,-1 0-15,19 1 16,-19-19-16,1-17 0,0 0 16,-1 0-16,1 0 0,-1 0 15,-17-35-15,18 35 16,-18-18-16,0 36 31,18 0-31,-1-1 0,1 1 16,17 0-16,1-1 15,-19 1-15,19-18 0,16 0 16,-16-18 0,-19 1-16,1-1 0,-18 0 15,0-17-15,-35-18 16,-1 18-16,1-1 0,0 19 16,0-18-16,-1-1 15,19 36-15,17-17 16</inkml:trace>
  <inkml:trace contextRef="#ctx0" brushRef="#br0" timeOffset="74418.594">20743 8767 0,'0'-18'15,"0"0"1,0 36 46,18 17-46,-18 0-16,0 18 16,18-17-16,-18 34 15,17-52-15,1 35 16,-18-36-16,18 1 15,-18-36 1,0-17 0,0 17-16,0-34 15,0 34-15,0-53 16,-18 36-16,18 17 16,-18-52-1,18 52-15,0 1 16,0 34-1,0 19 1,0-19-16,18 36 16,-18-18-16,0-17 15,0 17-15,0-17 0,0 0 16,0-1-16,0 1 16,0-36-1,0 1 1,0-1-16,0-17 15,-18 17-15,18-35 16,-17 18-16,17 17 0,0-17 16,-18 17-16,18 1 15,0 34 1,18 19 0,-18-19-1,0 1 1,0-1-16,0 1 0,0 0 0,0-1 15</inkml:trace>
  <inkml:trace contextRef="#ctx0" brushRef="#br0" timeOffset="75142.86">24007 10936 0,'0'-18'16,"17"18"0,18-17-1,1 17-15,17-18 16,-36 18-16,19 0 16,-19 0-1,1 0-15</inkml:trace>
  <inkml:trace contextRef="#ctx0" brushRef="#br0" timeOffset="75292.493">24059 10936 0,'-17'35'16,"34"-70"-16,-34 106 15,34-54-15,1 19 0,0-1 16,-1-17-16,19 17 16,-19-18-16,19 1 15,-19-18-15,18 0 16,-35-18-16</inkml:trace>
  <inkml:trace contextRef="#ctx0" brushRef="#br0" timeOffset="75470.451">24324 10989 0,'0'35'0,"0"-70"0,0 88 15,0 0-15,0-35 16,0 17 0,18-18-16,-1-17 15,1 0-15</inkml:trace>
  <inkml:trace contextRef="#ctx0" brushRef="#br0" timeOffset="75761.611">24448 10883 0,'17'-17'16,"1"17"-1,17 0 1,-17 0-16,-1 0 0,1 17 16,0-17-16,-1 18 0,1 35 15,0-18-15,-18 0 16,0 1-16,17 17 15,-17-18-15,0-18 16,-17 19 0,-1-19-16,0-17 15,1-17-15,-1-1 16,0 0-16</inkml:trace>
  <inkml:trace contextRef="#ctx0" brushRef="#br0" timeOffset="76236.861">24959 11448 0,'0'0'0,"18"17"15,-18 1-15,17 0 16,36 17-16,-35 0 15,17-17-15,-17-1 0,17 1 16,0 0-16,-17-1 16,17 1-16,-17 0 15,0-18-15,-1 0 16</inkml:trace>
  <inkml:trace contextRef="#ctx0" brushRef="#br0" timeOffset="76423.054">25241 11412 0,'0'0'0,"-17"18"0,-19 53 16,1-36 0,-18 35-16,18-34 15,17-1-15,-35 18 16,36-35-16,-19 34 15</inkml:trace>
  <inkml:trace contextRef="#ctx0" brushRef="#br0" timeOffset="79880.962">20920 12665 0,'0'-18'0,"0"0"15,0 1-15,-18-18 16,0 17 0,1 18-16,-18 0 0,17 0 15,-17 18-15,-36 34 16,53-16-16,-17 52 15,18-53-15,17 36 16,17-36-16,36 0 16,-18-17-16,36-18 15,-36-18-15,18-17 16,-35 17-16,17-52 16,-35 35-16,0-1 15,-18 19-15,1-19 0,-1 19 16,0 17-16,1 17 15,17 19 1,17 34-16,1-35 16,0 1-16,-1-1 0,19-17 15,34 17-15,-35-17 16,36-18 0,-53 0-16,-1-18 0</inkml:trace>
  <inkml:trace contextRef="#ctx0" brushRef="#br0" timeOffset="80074.14">21114 12347 0,'35'-17'16,"-17"17"-16,-1-18 0,19 18 15,-19 0-15,1 0 16,0 0-16</inkml:trace>
  <inkml:trace contextRef="#ctx0" brushRef="#br0" timeOffset="80208.856">21114 12383 0,'0'0'0,"17"35"0,-17-18 16,18 1-16,0 0 15,-1-1-15,1 1 0,17 17 16,-17-35-16,17 18 16</inkml:trace>
  <inkml:trace contextRef="#ctx0" brushRef="#br0" timeOffset="80376.414">21361 12400 0,'0'35'0,"0"-70"0,0 88 16,0-35-16,0-1 0,0 1 15,17-18 1,1 0-16,0 0 16,-1 0-16</inkml:trace>
  <inkml:trace contextRef="#ctx0" brushRef="#br0" timeOffset="80637.832">21431 12294 0,'0'-17'16,"18"17"-1,0 0-15,17 35 16,-18-35-16,1 18 16,0-1-16,-1-17 0,1 36 15,0-19 1,-18 18-1,-18 1-15,18-19 16,-18 1 0,1-18-16,-1-18 15,0 1 1,1 17-16,34 17 31</inkml:trace>
  <inkml:trace contextRef="#ctx0" brushRef="#br0" timeOffset="80860.799">21890 12647 0,'18'0'16,"-36"0"-16,53 0 0,-17 0 0,35 0 15,-36 0 1,1 0-16</inkml:trace>
  <inkml:trace contextRef="#ctx0" brushRef="#br0" timeOffset="80975.412">21890 12823 0,'0'0'16,"0"18"-16,0 0 0,35-18 16,-17 0-16,35 0 15,-36 0-15</inkml:trace>
  <inkml:trace contextRef="#ctx0" brushRef="#br0" timeOffset="81732.579">22754 12753 0,'0'0'0,"-35"-35"0,17 17 15,1 18-15,-19-18 16,19 18-16,-1 0 15,0 18-15,1 0 0,-18 35 16,17-36-16,18 54 16,0-54-16,18 19 15,-1-36-15,18 0 16,-17 0-16,0-18 16,-1 0-16,1 1 0,0-19 15,-18 19-15,17-18 16,1 70 15,0 53-31,-1-35 16,18 70-1,-17-52-15,17 70 16,-17-88-16,0 35 16,-18-53-16,-18 1 0,18-19 15,-53 1-15,18-18 16,-18-18-16,18 1 15,-1-1-15,1-17 16,-18-18-16,36 35 16,17-17-16,-18-18 15,36 35-15,-1-17 0,1 18 16</inkml:trace>
  <inkml:trace contextRef="#ctx0" brushRef="#br0" timeOffset="82004.355">23107 12453 0,'0'0'16,"-18"0"-16,18 53 15,0 0 1,0 0-16,0 0 0,18 53 16,0-54-16,17 37 15,-17-54-15,17-17 16,18 17 0,-36-35-16,19 0 0</inkml:trace>
  <inkml:trace contextRef="#ctx0" brushRef="#br0" timeOffset="82281.651">23354 12647 0,'18'18'16,"17"-1"0,-18 1-16,36 17 15,-35-17-15,17 0 16,-35-1-16,0 1 15,-17 17 1,-19 0-16,19-17 16,-1 0-16,18-1 0,0 1 15,18-18 1,17 0 0,-17 0-16,-1 0 15,-17-18-15</inkml:trace>
  <inkml:trace contextRef="#ctx0" brushRef="#br0" timeOffset="82410.176">23372 12823 0,'0'0'16,"35"0"-16,0 0 0,0 0 16,18 0-16,-17 0 15,-19 0-15,1 0 16,-1-17-16,1 17 0</inkml:trace>
  <inkml:trace contextRef="#ctx0" brushRef="#br0" timeOffset="82610.095">23707 12383 0,'0'0'0,"53"17"16,-36-17-16,36 0 16,-35 0-16,-1 0 15,1-17 1</inkml:trace>
  <inkml:trace contextRef="#ctx0" brushRef="#br0" timeOffset="82762.129">23742 12383 0,'0'0'16,"0"52"-16,0-16 0,0-1 16,0 0-16,18-17 0,-1 35 15,1-36-15,0 1 16,-1 0-16,18-18 16,-35-18-1</inkml:trace>
  <inkml:trace contextRef="#ctx0" brushRef="#br0" timeOffset="82932.663">23936 12488 0,'0'0'16,"0"53"-16,0-35 0,0 0 15,18 17-15,-1-18 16,1-17-1,0 0-15,-1 0 0</inkml:trace>
  <inkml:trace contextRef="#ctx0" brushRef="#br0" timeOffset="83211.517">24095 12365 0,'0'0'0,"17"18"15,1-18-15,0 17 0,-1-17 16,1 18-16,0-1 16,-1-17-1,-17 36-15,0-1 16,18-17-16,-18 17 16,0-17-16,17 17 15,-17-18-15,0 1 16,-17-18-1,17-18 1,-18 1 0,1 17-16</inkml:trace>
  <inkml:trace contextRef="#ctx0" brushRef="#br0" timeOffset="83478.375">24377 12277 0,'53'17'16,"-106"-34"-16,124 70 0,-36-18 0,18 53 15,17 36 1,-34-72-16,-19 19 0,18 52 15,-17-70 1,-18 18-16,-35 17 16,0-35-16,-1-18 0,1 18 15,0-17-15,-1-1 0</inkml:trace>
  <inkml:trace contextRef="#ctx0" brushRef="#br0" timeOffset="85274.377">5539 8202 0,'-18'0'16,"36"0"15,52 0-31,-17 0 15,18 18-15,17-18 0,124 0 16,-71-18-16,17 18 16,195-35-1,-159 17-15,18 1 0,0-1 16,176-17-16,-212 17 16,-17 0-16,52 1 15,-175 17-15,-19 0 16</inkml:trace>
  <inkml:trace contextRef="#ctx0" brushRef="#br0" timeOffset="86648.093">25241 12735 0,'53'-17'16,"-35"-1"0,17 18-16,18-18 15,-35 18-15</inkml:trace>
  <inkml:trace contextRef="#ctx0" brushRef="#br0" timeOffset="86770.327">25294 12806 0,'35'0'16,"-17"-18"-16,0 18 0,17-17 15</inkml:trace>
  <inkml:trace contextRef="#ctx0" brushRef="#br0" timeOffset="87454.242">25876 12541 0,'0'0'0,"18"0"15,17 0 1,0 0-16,36 18 15,-36-18-15,1 18 16,-1-1-16,-18 1 0,19 17 16,-36-17-16,-36 35 15,19-36-15,-1 1 16,-35 35-16,36-36 16,-1 1-16,18 17 0,0-17 15,35 17 1,-17-35-16,0 18 0,17-18 15,-18 0-15,19-18 16,-36 1 0</inkml:trace>
  <inkml:trace contextRef="#ctx0" brushRef="#br0" timeOffset="87587.493">25929 12859 0,'35'0'15,"-70"0"-15,106 0 0,-1 0 16,-34-18-16,34 0 16,-52 1-16</inkml:trace>
  <inkml:trace contextRef="#ctx0" brushRef="#br0" timeOffset="87821.958">26300 12312 0,'17'0'0,"1"0"0,0 0 15,17 0-15,-18 0 16,19 0-16,-19-18 0,19 18 15,-19-17 1</inkml:trace>
  <inkml:trace contextRef="#ctx0" brushRef="#br0" timeOffset="87976.352">26405 12312 0,'0'0'16,"18"53"-16,-18-18 0,0 0 0,18 18 15,-1-35 1,1 17-16,0-35 16,-1 0-16,19 0 15,-19-17-15</inkml:trace>
  <inkml:trace contextRef="#ctx0" brushRef="#br0" timeOffset="88138.879">26617 12418 0,'0'35'0,"0"-70"0,0 88 16,18-36-16,-18 1 0,17-18 16,1 0-16,0 0 15</inkml:trace>
  <inkml:trace contextRef="#ctx0" brushRef="#br0" timeOffset="88433.5">26758 12188 0,'35'0'0,"1"18"15,-1 0-15,0-1 16,-17-17-16,17 18 15,-17 17-15,0-17 16,-18 0-16,0 17 0,0-17 16,0 34-1,0-16-15,0-19 0,17 1 16,-17 17-16,-17-35 47,-1-17-32,-17 17-15,-1 0 0,1 0 16</inkml:trace>
  <inkml:trace contextRef="#ctx0" brushRef="#br0" timeOffset="90858.453">20726 13300 0,'53'0'16,"-18"0"0,0 0-16,18 0 0,0 0 0,18 0 15,-1 0-15,-17 0 0,-18 0 16</inkml:trace>
  <inkml:trace contextRef="#ctx0" brushRef="#br0" timeOffset="95140.548">18468 13317 0,'0'-17'16,"0"-1"0,0 0-1,-18 18 1,18 18 15,0 17-15,-17-17-16,17 17 15,0 1-15,0-19 16,-18 1-16,18 17 16,0-17-16,0-1 0,0 19 15,18-1 1,-1-17-16,19 17 15,-19-17-15,36 17 16,-18-18-16,18 1 0,36 17 16,-37-17-16,1-18 15,18 18-15,52-1 16,-52 1-16,17-18 16,71 18-16,-71-18 15,18 0-15,70-18 16,-105 0-16,17 1 0,-17 17 15,52-18 1,-17 18-16,-71 0 0,0 0 16,36 18-1,-36-18-15,18 35 16,-35-17-16,17 17 16,-35-18-16,18 19 15,-18-19-15,0 19 0,0-19 16,0 19-16,0-1 15,0-18-15,17 1 16,-17-36 0,0 1-1,0-18-15,18-1 16,-18 19-16,18-19 16,-1 19-16,1-1 15,0 0-15,-1 18 16,19 0-1,-19 0-15,1 0 0,-1 0 0,1 0 16,0 0-16,17 0 16,0 0-16,-17 0 15,17 0-15,-17 0 0,17 0 16,0 0-16,-17 0 0,53 0 16,-36 0-16,18 0 15,-18 0 1,-17 0-16,52 18 15,-34-18-15,16 0 16,-16 18-16,34-1 16,-34-17-16,34 18 15,-35 0-15,1-18 16,17 0-16,52 0 16,-52 0-16,36 0 15,-37 17-15,54-17 16,-53 18-16,0-18 0,-18 0 15,71 0 1,-18 0-16,-52 0 16,-19 0-16,36 0 15,-17 0-15,-19 0 16,1 18-16,-1-18 16,1 0-16,0 0 15,-1 0 1,1 0-16,0 0 15,-1 0-15,1 0 16,0 0-16,-1 0 0,1 0 16,-1 0-16,1 0 15,0 0-15,-18-18 47,0 0-31,17 18-1,-17-17 17,0-1-17,18 0 1,-18 1-16,0-1 16,0 0-16,-18 1 0,18-1 0,-17-17 15</inkml:trace>
  <inkml:trace contextRef="#ctx0" brushRef="#br0" timeOffset="97062.154">20426 14711 0,'-18'-18'0,"-17"-17"15,17 17-15,-17 1 16,17 17-16,1 0 15,-1 17-15,-17 1 0,-18 52 16,35-17-16,1 0 16,-1 0-16,18 35 15,18-52-15,-1-19 16,1 19-16,35-19 16,-18-17-16,53-17 15,-70-1-15,35-53 16,-36 36-16,19-35 15,-36 34-15,0 1 16,-18-18-16,18 35 0,-18-17 16,1 18-16,17 34 15,0 54 1,17-36-16,19 53 16,-19-52-16,36 16 15,-17-34-15,-19 0 16,36-18-1,-18 0-15,-17 0 0,-18-18 16</inkml:trace>
  <inkml:trace contextRef="#ctx0" brushRef="#br0" timeOffset="97275.612">20690 14340 0,'18'0'16,"0"0"-16,-1 0 15,19 0-15,-1 0 16,-17 0-16,-1 0 0,18 0 16,-17 0-16,0 0 15,-18-17-15</inkml:trace>
  <inkml:trace contextRef="#ctx0" brushRef="#br0" timeOffset="97436.346">20761 14411 0,'18'71'16,"-36"-142"-16,53 194 0,-17-87 15,0-1-15,-1-17 16,1-1-16,-1-17 15,1 0 1,-18-17-16</inkml:trace>
  <inkml:trace contextRef="#ctx0" brushRef="#br0" timeOffset="97681.936">21061 14358 0,'17'18'0,"19"-1"16,-36 1-16,17 17 16,-17 1-1,0-19-15,0 18 16,0 1-16,-17-19 16,17 1-16,17-18 15,19 0 1,-19-18-1,1 1-15,0-1 16</inkml:trace>
  <inkml:trace contextRef="#ctx0" brushRef="#br0" timeOffset="98070.276">21255 14305 0,'0'0'15,"35"-17"-15,-17 17 0,-1 0 16,1 0-16,0 0 16,-1 0-16,1 0 0,0 0 15,-1 0 1,-17 17 0,0 1-1,0-1-15,18 19 16,-18-19-16,18 1 0,-1 35 15,1-18-15,17 0 16,-35-17-16,18 17 16,-1-17-16,-17 0 15,0-1 1,-17-17-16,-1 0 16,0 0-16,1 18 0,-1-18 15,1 0-15,-1 18 16,0-18-1,1 0-15,17 17 0,-18-17 16,0 18-16</inkml:trace>
  <inkml:trace contextRef="#ctx0" brushRef="#br0" timeOffset="99083.447">21819 14834 0,'36'0'15,"-1"0"-15,-17 0 0,17 0 16,-18 0-16,19 0 16,-19 0-16,1 0 0</inkml:trace>
  <inkml:trace contextRef="#ctx0" brushRef="#br0" timeOffset="99211.584">21908 14993 0,'0'0'0,"17"18"0,1-18 16,35 0-16,17-18 16,-34 0-16</inkml:trace>
  <inkml:trace contextRef="#ctx0" brushRef="#br0" timeOffset="99805.855">22684 14746 0,'0'-35'0,"0"70"0,0-88 15,0 36 1,-18-1-16,0 18 0,1 0 16,-1 0-16,0 18 15,-34 34-15,34-16 16,-35 17-16,53-18 15,-18 18-15,18-35 16,18-1 0,0-17-1,17-35-15,-17 17 16,-1-17-16,1 0 16,-18 17-1,17 18-15,1 18 16,17 35-16,-17-18 15,0 18-15,17 0 0,-17 17 16,17 36-16,-18-53 16,-17 0-16,0 17 15,-17-52-15,-1 17 0,-17-17 16,17-18-16,-35-18 16,36 18-1,-19-53-15,1 18 16,18-35-16,-1 34 15,18 19-15,0-19 16</inkml:trace>
  <inkml:trace contextRef="#ctx0" brushRef="#br0" timeOffset="100101.647">23072 14429 0,'0'-36'16,"0"72"-16,-18-72 0,0 36 0,1 36 16,-1-1-16,18 18 15,-18 0-15,18 0 0,0 70 16,18-70-1,0 0-15,-1-18 0,1 1 0,35-1 16,-35-18 0,17-17-16,-17 0 0,17-35 15</inkml:trace>
  <inkml:trace contextRef="#ctx0" brushRef="#br0" timeOffset="100403.615">23283 14570 0,'36'0'16,"-1"0"-16,35 17 16,-17-17-16,0 18 15,-17 0-15,-36-1 16,17 19-16,-17-1 0,-17 35 15,-1-52 1,0 17-16,1 1 0,17-19 16,0 1-16,0 0 15,0-1-15,35-17 16,-17 0-16,17 0 16,-18 0-1,-17-17-15,0-1 16</inkml:trace>
  <inkml:trace contextRef="#ctx0" brushRef="#br0" timeOffset="100535.449">23336 14817 0,'53'0'16,"-35"-18"-16,17 18 0,53-18 15,-52 18-15,16-35 16</inkml:trace>
  <inkml:trace contextRef="#ctx0" brushRef="#br0" timeOffset="100984.748">23742 14340 0,'18'0'15,"-1"0"-15,1 0 0,0 0 16,-1 0-16,1 0 16,-1 0-16,19 0 15,-36-17 1</inkml:trace>
  <inkml:trace contextRef="#ctx0" brushRef="#br0" timeOffset="101146.14">23760 14429 0,'0'0'0,"0"35"0,0-17 0,35 34 15,-17-16 1,-1-19-16,1-17 16,-1 18-16,19-18 15,-19 0-15</inkml:trace>
  <inkml:trace contextRef="#ctx0" brushRef="#br0" timeOffset="101390.587">23989 14358 0,'0'18'15,"18"-1"-15,-18 1 16,0 0-1,0-1-15,0 1 16,0 0-16,0 17 16,0-18-16,0 1 15,17 0-15,1-1 16,-1-17-16,19-17 16,-19 17-1,1-18-15</inkml:trace>
  <inkml:trace contextRef="#ctx0" brushRef="#br0" timeOffset="101685.375">24183 14340 0,'18'0'16,"-1"0"-1,1 0 1,-1 0-1,1 18-15,-18 0 0,18-1 16,-1 19-16,-17-1 16,0-17-16,0 17 0,0-18 15,0 36-15,0-35 16,0 0-16,0-1 16,-17-17-1,17-17 1,-18 17-16,0-18 15,18 0-15,0 1 16</inkml:trace>
  <inkml:trace contextRef="#ctx0" brushRef="#br0" timeOffset="102047.619">24412 14164 0,'0'18'0,"36"17"16,-19-17-16,18 17 15,36 53-15,-36-53 16,1 18-16,16 0 0,1 53 16,-53-53-16,18 0 15,-18 17-15,-18-17 16,1 0-16,-19 0 0,19-18 16,-54 36-16,54-53 15,-36 17-15,35-17 16,0-18-1,1 0-15</inkml:trace>
  <inkml:trace contextRef="#ctx0" brushRef="#br0" timeOffset="102337.01">25047 14623 0,'71'0'15,"-142"0"-15,177 0 16,-71-18-16,-17 18 0,17 0 0,1 0 16</inkml:trace>
  <inkml:trace contextRef="#ctx0" brushRef="#br0" timeOffset="102464.63">25153 14834 0,'0'0'16,"53"18"-16,-18-18 0,-17 0 16,17 0-1</inkml:trace>
  <inkml:trace contextRef="#ctx0" brushRef="#br0" timeOffset="103315.62">26053 14676 0,'0'-18'15,"0"36"-15,0-54 0,0 19 16,-36-1-16,19 0 16,-19 36-1,1 0-15,18-1 0,-54 54 16,36-36-16,17 0 15,0 1-15,18-1 0,0 0 16,18-17-16,0-18 16,-1 18-16,19-18 0,-1-18 0,0 0 15,36-17 1,-54 0-16,1 17 0,-18 0 16,18 1-16,-18-1 15,0 36-15,17 52 16,-17-17-16,18 71 15,0-71-15,-1 88 16,-17-88 0,18 0-16,-18-18 0,0 0 15,-18 18-15,1-53 16,-19 0-16,19 0 16,-19-18-16,19 1 0,-19-1 15,-16-35 1,16 18-16,1-18 15,17 18-15,1-18 16,17 18-16</inkml:trace>
  <inkml:trace contextRef="#ctx0" brushRef="#br0" timeOffset="103737.039">26564 14111 0,'-17'0'16,"-1"18"-16,0-1 0,-17 54 16,17 0-16,1 52 15,17-35-15,0-17 16,17 87-1,36-34-15,-35-89 16,17 1-16,0-1 0,18 0 16,-35-17-16,0-18 15,-18-18 1</inkml:trace>
  <inkml:trace contextRef="#ctx0" brushRef="#br0" timeOffset="104454.234">27040 14446 0,'0'0'0,"0"-17"15,0-1-15,-17 18 16,17 18-16,-18 70 15,18-35-15,0 17 16,-17 18-16,17 36 16,17-71-16,1 17 15,17-34 1,-17-36-16,17 17 0,-17-17 16,17-17-16,18-36 15,-36 18-15,19-36 16,-36 53-16,17-17 15,1 35-15,-18 18 16,18-1 0,-1 1-1,1-18 1,-18-18 0,18-35-1,-18 36-15,0-54 16,0 36-16,0 0 0,0-1 15,0-34 1,0 52-16,17-17 16</inkml:trace>
  <inkml:trace contextRef="#ctx0" brushRef="#br0" timeOffset="104683.128">27517 14129 0,'0'0'0,"35"0"16,0-18-16,-17 18 15,17-18-15,-17 18 0,-1-17 16,1 17-16,-18-18 0,18 18 15,-36 0-15,0 0 16</inkml:trace>
  <inkml:trace contextRef="#ctx0" brushRef="#br0" timeOffset="104845.762">27570 14146 0,'0'0'16,"17"36"-16,-17-19 15,0 36-15,18-17 16,0 34-16,-18-52 15,17 17 1,-17-17-16,18-18 0,-1 0 16,1 0-16,0-18 15</inkml:trace>
  <inkml:trace contextRef="#ctx0" brushRef="#br0" timeOffset="105189.301">27781 14199 0,'36'0'0,"-72"0"0,89 0 16,-18 18-1,-17-18-15,17 0 16,-17 18-16,0-1 16,-18 1-16,0 0 15,0-1-15,-36 18 16,36-17-16,-17 0 0,17-1 16,-18 1-16,18 0 15,18-18-15,-1 0 0,19 0 16,-1-18-1,0 0-15,-17 18 16,-1-17-16</inkml:trace>
  <inkml:trace contextRef="#ctx0" brushRef="#br0" timeOffset="105551.651">28063 14129 0,'18'-18'16,"-36"36"-16,54-54 0,-19 36 16,1 0-1,0 18 1,-1-18-16,1 0 16,0 18-1,-18-1-15,17 19 16,1-1-1,-18 0-15,18-17 0,-1 52 16,-17-52-16,0 35 16,0-35-1,0-1-15,-17-17 32,-1-17-17,0 17-15,-17 0 16,-18 0-1,35 17-15,-17 1 0</inkml:trace>
  <inkml:trace contextRef="#ctx0" brushRef="#br0" timeOffset="106062.624">27270 14728 0,'17'-35'15,"-17"53"17,0 17-17,0-17-15,18-1 16,-18 19-16,0-19 15</inkml:trace>
  <inkml:trace contextRef="#ctx0" brushRef="#br0" timeOffset="107965.07">28751 14817 0,'0'-18'15,"18"18"-15,-18-18 16,0 1 0,0-1-1,0 0 1,-18 1-16,-17 17 15,0 0 1,17 0-16,-70 17 0,53 1 16,-18 35-1,18-18-15,17 36 16,18-36-16,18 18 16,17-18-16,35 1 15,-34-36-15,17 0 16,-1-18-16,-16 0 0,34-17 15,-34 0-15,-1-36 16,-35 36-16,0 0 16,-18-18-16,1 17 15,-1 19-15,0 17 16,1 17 0,-1 1-16,18 17 15,0-17-15,35 88 16,-17-71-16,53 18 15,-36-35-15,0-1 0,18 1 16,-35 0 0,-1-18-16,-17-18 15</inkml:trace>
  <inkml:trace contextRef="#ctx0" brushRef="#br0" timeOffset="108426.68">28963 14252 0,'18'0'16,"-1"0"-1,1 0 1,17 0-16,-17-17 16,0 17-16,-1 0 0,18-18 15,-17 18 1,-18-18-16,-18 18 15</inkml:trace>
  <inkml:trace contextRef="#ctx0" brushRef="#br0" timeOffset="108559.808">29051 14376 0,'18'70'15,"-36"-140"-15,54 176 0,16-71 16,-16-18-16,-1 1 15,-17-18-15,-1 0 0,1 0 16</inkml:trace>
  <inkml:trace contextRef="#ctx0" brushRef="#br0" timeOffset="108743.073">29333 14393 0,'0'0'16,"0"53"-16,0-17 0,18-1 16,0-18-1,-18 1-15,17-18 16,1 0-16,0 0 0,-1 0 16</inkml:trace>
  <inkml:trace contextRef="#ctx0" brushRef="#br0" timeOffset="109042.877">29510 14270 0,'18'0'16,"-36"0"-16,53 0 0,-17 0 0,17 18 16,-17-18-16,-1 0 15,1 17-15,0-17 0,-1 35 16,-17-17-1,0 0-15,18 35 16,-18-18-16,0 35 16,0-52-16,0 17 0,0-17 15,0 0 1,0-36 0,-18 0-1,18 1-15,-17-19 16,-1 19-16,0-18 15</inkml:trace>
  <inkml:trace contextRef="#ctx0" brushRef="#br0" timeOffset="109805.094">29827 14076 0,'0'-18'0,"0"36"47,18-1-32,-18 1 1,18 0-16,-1-1 16,19 1-16,-19 0 0,54 35 15,-36-36-15,36 36 16,-54-18-1,19 1-15,-19 17 16,18-18-16,-17 18 0,0 53 16,-18-36-16,-18 36 15,0-53-15,1 0 16,-1-18-16,1 18 0,-36 18 16,17-36-16,-17 35 15,36-52-15,-19 17 16,1-35-16,18 18 15,-1-18-15</inkml:trace>
  <inkml:trace contextRef="#ctx0" brushRef="#br0" timeOffset="110972.469">23460 11977 0,'17'0'31,"54"0"-31,-1-18 16,107 18-16,-71 0 15,141 0-15,-89 0 16,160-17-1,-142 17-15,1-18 16,-1 18-16,-35-18 0,71 18 16,-142 0-16,-34 0 15,-19 0-15,1 0 0</inkml:trace>
  <inkml:trace contextRef="#ctx0" brushRef="#br0" timeOffset="112314.346">25118 11942 0,'0'0'16,"-18"0"-16,18 17 0,0 1 15,0 17-15,0 0 16,18-17-16,-1 17 15,1-17-15,0 0 16,17-18-16,-17 17 0,17-17 16,35 0-16,-17 0 15,36-35-15,-37 17 16,72 1-16,-53-1 16,-1 0-16,1 1 15,105-1-15,-70 0 0,0 1 16,0 17-16,17-18 15,124-17-15,-106 17 16,-17 1-16,140-1 16,-158 0-16,123 1 15,-141-1-15,106 0 16,-105 18-16,105 0 16,-124 0-16,18 0 15,-17 0-15,0 18 0,52-18 16,-88 18-16,53-1 15,-52-17-15,17 18 16,-36-18 0,-17 18-16,18-18 15,-18 17 1,18-17 0,-18 18-1,0 0-15,0-1 16,0 1-16,0-1 15,0 1 1,0 17-16,17-35 16,-17 18-16,0 0 15,0-1-15,0 1 0,0 17 16,18-17-16,-18-1 16,0 19-16,0-19 0,0 19 15,0-1-15,0-17 16,0-1-16,-18 36 15,18-35-15,0-1 16,0 19-16,-17 17 16,17-36-16,0 19 15,-18-19-15,18 18 0,-18 1 0,18-19 16,-35 54 0,17-36-16,-17 18 15,17-18-15,-17 36 16,18-36-16,-19 1 0,19-1 15,-1 18-15,0 17 16,1-34-16,-19 52 16,36-53-16,-17 0 0,-1 53 15,18-52 1,0-1-16,0 0 16,0 1-16,0-1 0,18-17 0,-18-1 15,0 18-15,17-35 0,-17 36 16,-17-36 15,-1 0-31</inkml:trace>
  <inkml:trace contextRef="#ctx0" brushRef="#br0" timeOffset="112541.095">28205 13529 0,'17'71'16,"-34"-142"-16,52 177 0,18-36 16,-36-34-16,1-1 15,17 0-15,-17-17 0,17 0 16,-17-18-16,17 0 0,18 0 16,-35-18-16,17 0 15,-35 1-15,0-1 16,0 0-16,-18 18 0</inkml:trace>
  <inkml:trace contextRef="#ctx0" brushRef="#br0" timeOffset="113442.309">27234 14781 0,'0'-17'32,"-17"17"-32,34 17 62,-17 1-46,0 0-1,18 35-15,0-36 16,-18 1-16,17 0 16,1-18-16,0 17 0,-1-17 15,1 0-15,0-17 16,-1-1-16,1-17 16,-1-18-16,-17 35 15,18-17-15,-18-1 16,0 1-16,0 0 0,-18-36 15,18 54-15,-35-1 16,18 0-16</inkml:trace>
  <inkml:trace contextRef="#ctx0" brushRef="#br0" timeOffset="115883.524">18203 8608 0,'-17'0'16,"17"35"0,0-17-16,0-1 0,0 19 15,0-19-15,0 19 0,17 52 16,-17-53-1,0 88-15,0-52 16,-17 70-16,17-53 16,-18-17-16,0 17 15,1 0-15,-1 0 0,-17 71 16,17-88-16,18-18 16,0 53-16,0-54 15,0-16-15,0 17 16,18-36-16,0 1 15,-1-18-15,18 0 16,-17 18-16,17-18 16,-17 0-16,35 0 15,-35 17-15,52-17 16,-35 0-16,1 0 16,-1 18-16,0-18 0,53 17 15,-52-17 1,70 18-16,-54 0 15,19-18-15,-18 17 0,0-17 16,17 0-16,-17 18 0,18-18 16,35 18-1,-53-18-15,17 0 16,-17 0-16,18 0 0,52 0 16,-52 0-16,-1 0 0,1 0 15,105 17 1,-105-17-16,87 18 0,-69 0 15,-1-18-15,0 0 16,0 17-16,89 1 16,-89-18-16,123 18 15,-105-18-15,0 0 0,106 0 16,-124 0-16,53-18 16,-70 18-16,35-18 15,-71 18 1,53-17-16,-53-1 15,53 18-15,-52-18 16,-1 18-16,36 0 16,-36 0-16,-18 0 15,1 0-15,0 18 0,17-18 16,-17 0 0,-1 0-1,-17-18-15,18 18 16,0-17-1,-18-1 1,0-17-16,0 17 16,0 0-16,0 1 0,0-18 15,0-1-15,0 1 0,0-71 16,0 53-16,0-105 16,0 69-16,0-122 15,0 105 1,0 18-16,0-71 15,0 71-15,0 52 16,0 1-16,0 0 16,0 0-16,0-1 15,17 1-15,1 0 16,0 35-16,17-36 16,-18 19-16,-17-1 15,18 1-15,-18-1 0,-18 0 16,1 1-1,-1 17-15,1-18 16,-36 0-16,17 1 16,-52-1-16,-53-17 15,70 35-15,-17-18 16,-18 1-16,-17-1 0,-177-17 16,141 17-1,-229-35-15,194 35 16,-194 1-16,212-1 15,-1 0-15,19 18 0,-125-35 16,125 18-16,-125-1 16,142 18-1,-106 0-15,124 18 16,17-18-16,36 17 16,17 1-16,17-1 0,36 1 0</inkml:trace>
  <inkml:trace contextRef="#ctx0" brushRef="#br0" timeOffset="116784.094">20285 15381 0,'17'0'15,"1"-18"1,17 18-16,53 0 16,-17 0-16,123 18 15,-88 0 1,17-1-16,18-17 0,-17 18 0,158-18 16,-158 0-1,70 0-15,-141 0 16,-18-18-16</inkml:trace>
  <inkml:trace contextRef="#ctx0" brushRef="#br0" timeOffset="122917.966">20355 8061 0,'-17'-18'16,"-19"1"0,19-1-16,-54 0 15,54 1-15,-36-1 16,17 18-16,-34-17 0,17-1 16,-35 18-16,-71-18 15,53 18-15,0-17 0,-17 17 16,-107-18-1,-52 18-15,159 0 16,-18-18-16,-142 18 16,142 0-16,-141 0 15,141 0-15,0-17 16,0 17-16,0 0 0,17 0 16,1 0-16,-1 17 15,1-17-15,17 0 0,-88 18 16,106-18-16,-53 18 15,70-1-15,18 1 16,-35 0-16,70-1 16,36 1-1,0 17 1,52 18 0,-52-18-16,17 18 15,-17-18-15,-1 18 0,-17 36 16,0-37-16,0 1 15,0 0-15,-17 88 16,17-70-16,-18 17 16,0 71-16,18-89 15,-17 89-15,-1-71 16,1 71-16,17-88 16,0 52-1,0-52-15,0-1 0,0-17 16,0 53-16,0-53 15,0 0-15,0-18 0,0 18 16,-18 35 0,18-52-16,0-1 0,-18-18 15,1 36-15,17-17 16,-18-36-16,18 17 16,0 1-1,0 0-15,18-18 16,17 17-1,-17-17-15,-1 0 0,54 0 16,-36 0-16,0 0 16,1 0-16,16 0 0,1 0 15,53 0-15,-35-17 16,52 17 0,-70 0-16,0 0 0,18 17 15,-18-17-15,70 0 16,-70 0-16,70 18 15,-70-18-15,18 0 16,-18 0-16,0 0 0,0 18 0,17-18 16,54 0-1,-71 17-15,17-17 0,-17 0 16,18 0-16,52 18 16,-70-18-16,18 0 15,-19 0-15,1 0 0,0 17 0,53-17 16,-53 0-1,0 0-15,53 0 16,0 0-16,-53 0 16,17 0-16,-17 0 0,0 0 15,53 0 1,-53 0-16,53 0 16,-71 0-16,71 18 15,-53-18-15,-18 0 0,71 18 16,-71-18-16,18 0 15,0 0-15,0 0 0,53 0 16,-54 17 0,1-17-16,0 0 0,0 0 15,0 0-15,35 0 16,-35 0-16,0 0 0,0 0 16,0 0-16,35 0 15,-35 0-15,0 0 0,-18 0 16,18 0-16,18 18 15,-18-18-15,35 0 16,-53 18-16,18-18 16,0 0-16,-18 0 0,18 0 15,35 0 1,-35 0-16,35 0 16,-35 0-16,-17 0 15,17 0-15,-18 0 0,18 0 0,35 0 16,-17 0-16,-19-18 15,54 18 1,-53 0-16,18 0 0,-18 0 16,0 0-16,70 0 15,-52 0-15,-18 18 0,17-18 16,-17 0-16,53 0 16,-71 0-16,18 0 0,-18 0 15,36 0 1,-54 0-16,19 0 0,-19 0 15,1 0-15,0 0 16,-18-18 0,0 0-16,-18 1 15,0-19-15,18 19 16,0-36 0,-17 18-16,17-54 15,0 54-15,0-18 0,0-70 16,0-1-1,0 36-15,0 18 0,0-107 16,0 1 0,0 88-16,0-18 15,0 18-15,17-89 16,1 107-16,0-1 16,-18 18-16,17 0 0,-17 0 0,18 0 15,-18 0-15,0 18 16,0-18-16,0 18 0,0 0 15,-18-18-15,18 17 16,-35-16-16,17 16 16,-35 1-1,36 17-15,-18 1 0,-1-1 16,1 0-16,0 1 0,-53-1 16,35 1-16,-88-1 15,-36 0 1,89 1-16,0-1 0,-124-17 15,-35-1 1,124 1-16,-1 18 16,-158-1-16,0-17 15,141 35-15,17-18 16,-123 0-16,124 18 16,-1-17-16,18 17 15,-105-18-15,123 18 0,-1 18 16,-52-18-1</inkml:trace>
  <inkml:trace contextRef="#ctx0" brushRef="#br0" timeOffset="123780.241">23301 8237 0,'-18'18'16,"1"-18"-1,-1 18-15,0-18 16,1 0-16,17 17 16,0-34 15,-18 17-16,1 0 1,-1 0-16,-17 0 16,17 0-1,36 0 48,-1-18-48,1 0-15,0 1 16,52-19-16,-17 1 16,70-18-1,-52 18-15,17 0 0,0-1 16,1 19-16,-19-1 0,36 1 16,-88 17-16,17 0 15,-35 17-15,0 1 16</inkml:trace>
  <inkml:trace contextRef="#ctx0" brushRef="#br0" timeOffset="124397.741">24500 7973 0,'-17'-18'16,"34"36"-16,-52-36 0,18 1 0,-36 17 16,35 0-16,-35 35 15,18-18-15,17 1 16,-17 35-16,17-18 15,18-17-15,0 0 0,18 17 16,35-18 0,-36 1-16,19-18 0,34 0 15,-52-18-15,17 1 16,-17-1-16,17-17 16,-17 17-16,-18-35 15,0 36-15,0-19 16,-18 19-16,0 17 15,18 17 1,0 19-16,0-19 16,36 36-16,-19-17 15,1-19-15,17 1 0,18 35 16,-18-53 0,18 17-16,-35-17 15,0 0-15,-1-17 0</inkml:trace>
  <inkml:trace contextRef="#ctx0" brushRef="#br0" timeOffset="124619.731">24730 7497 0,'0'0'15,"0"-18"-15,17 0 16,1 18-16,0-17 16,-1 17-16,1 0 0,0 0 15,-1 0-15,1 0 16,-1 0-16</inkml:trace>
  <inkml:trace contextRef="#ctx0" brushRef="#br0" timeOffset="124757.171">24800 7479 0,'0'0'16,"0"35"-16,0-17 0,0-1 16,18 19-16,0-19 0,17 36 15,-18-17-15,1-1 16,0 0-16,-1-35 16,-17 18-16</inkml:trace>
  <inkml:trace contextRef="#ctx0" brushRef="#br0" timeOffset="125088.051">25065 7514 0,'18'-17'16,"-36"34"-16,53-34 0,-17 17 0,-1-18 15,1 18-15,-18 18 16,0-1-16,0 1 15,0-1-15,-18 1 16,18 17 0,0-17-16,36 0 15,-19-18-15,-17 17 16,36-17-16,-36 18 0,17-18 16,-17 18-16,0-1 15,-17 1 1,-19-1-16,19 1 15,-19-18-15,19 0 0,-1 18 0,1-18 16,-19 0-16,36-18 16</inkml:trace>
  <inkml:trace contextRef="#ctx0" brushRef="#br0" timeOffset="125424.051">25277 7426 0,'0'0'15,"17"0"-15,36-18 16,-18 18-16,1 0 16,-1 0-16,0 0 15,0 18-15,1 0 0,-19 17 16,-17-17-16,0 52 15,-17-35-15,-1 54 16,18-54-16,0 0 16,0 18-1,0-18-15,0-52 47,-18-19-47,1 19 16,-18-1-1,17 18-15</inkml:trace>
  <inkml:trace contextRef="#ctx0" brushRef="#br0" timeOffset="130426.318">4727 9243 0,'18'0'31,"0"-35"-15,17-1-16,35-34 15,-34 17-15,17-18 16,-18 36-16,-18 0 15,1 17-15,0 0 0,-1 1 16,-17-1-16,0 36 16,18-1-1,0 1-15,17 35 16,-17-18-16,34 18 16,-16-18-1,-19 1-15,19-19 16,-1 1-16,-17 0 0,35 17 15,-53-17-15</inkml:trace>
  <inkml:trace contextRef="#ctx0" brushRef="#br0" timeOffset="150290.655">4586 16034 0,'0'0'0,"0"17"16,0 89 0,0-53-16,18 35 0,-18-17 15,0 88 1,17-71-16,-17-35 0,18 0 0,0-18 15,17 0 1,0-35-16,18-35 16,-35-18-16,35-35 15,-36 35-15,1-18 16,-18 54-16,18 17 16,-1 17-16,19 72 15,-19-54-15,54 35 16,-36-34-16,36-19 15,-36-17-15,35-17 16,-52-1-16,0-17 16,-18-36-1,0 36-15,-18-18 0,0 18 16,-17-18-16,0 18 0,0-1 16,-18-17-16,35 36 15,0-19-15,18 19 16,18-1-1</inkml:trace>
  <inkml:trace contextRef="#ctx0" brushRef="#br0" timeOffset="150763.958">5327 15663 0,'-18'0'0,"36"0"31,35 18-15,-18-18-16,0 0 0,1 0 15,17 0 1,-36 0-16,1 0 0,-36 0 16,1 0-1</inkml:trace>
  <inkml:trace contextRef="#ctx0" brushRef="#br0" timeOffset="150962.854">5309 15628 0,'0'35'16,"0"1"-16,18 34 16,-18-17-16,0 53 15,0-53-15,0 35 16,18-53-16,-1 1 15,1-19-15,17 1 16,-17-18-16,35-35 16,-36 17-1</inkml:trace>
  <inkml:trace contextRef="#ctx0" brushRef="#br0" timeOffset="151358.203">5733 16051 0,'0'0'0,"17"0"16,19-35-1,-19 0-15,-17 17 0,18-17 16,-1-18 0,-17 18-16,0-1 0,18-16 15,-36 34-15,18 0 16,-17 18-16,17-17 0,-18 17 16,1 17-16,-1 1 15,18 35 1,0-18-16,0 0 0,0 1 15,18-1-15,-1 0 0,1 0 16,-18-17-16,53 0 16,-36-18-16,19-18 15,-19 0-15,1 1 0,0-18 16</inkml:trace>
  <inkml:trace contextRef="#ctx0" brushRef="#br0" timeOffset="151675.628">6015 15593 0,'0'0'0,"18"0"16,-1 0-16,18 0 16,-17 0-16,17 35 15,-17-17-15,17 35 16,-17-36-1,0 19-15,-18-19 0,17 36 16,1-35-16,-18-1 16,0 19-16,0-19 0,0 1 15,0 17-15,-18-35 16,18 18-16,-17-18 16,-1 0-16,-17 0 15,17 0-15,-17-18 16,17 18-1,18-17-15</inkml:trace>
  <inkml:trace contextRef="#ctx0" brushRef="#br0" timeOffset="152748.325">6650 16298 0,'0'0'16,"18"18"-16,-1 0 16,36-1-16,-35-17 15,35 0-15,-36 0 16,1 0-16,-18-17 16</inkml:trace>
  <inkml:trace contextRef="#ctx0" brushRef="#br0" timeOffset="152871.168">6738 16439 0,'53'36'0,"-106"-72"0,124 89 15,-36-53-15,-17 0 16,34 0-16</inkml:trace>
  <inkml:trace contextRef="#ctx0" brushRef="#br0" timeOffset="153683.965">7408 15558 0,'0'0'16,"18"0"-1,35 35 1,-18-35-16,0 17 0,71 1 16,-70-18-16,87 0 15,-70 0-15,-18 0 16,36 0-1,-54 0-15,-17-18 16</inkml:trace>
  <inkml:trace contextRef="#ctx0" brushRef="#br0" timeOffset="154006.911">7444 15522 0,'0'0'16,"-18"53"-16,36-18 0,-18 36 15,17-18-15,-17 0 16,18 17-16,-18 107 16,18-71-16,-18 17 0,0 18 15,17 0-15,1 177 16,-1-195-16,-17-17 15,18-18-15,0-17 0,-1 17 16,1-53-16,0-17 16,17 0-16,53-1 15,-35-17-15,53-17 16,-53-1-16,-18 0 16,18 1-16,-18-1 0</inkml:trace>
  <inkml:trace contextRef="#ctx0" brushRef="#br0" timeOffset="156579.717">8326 15469 0,'17'18'16,"1"17"-16,-18 1 16,35 69-16,-17-34 15,-18-18-15,17 17 16,1-17-16,-18 53 15,18-71-15,-18-17 0,0 0 16,0-1-16</inkml:trace>
  <inkml:trace contextRef="#ctx0" brushRef="#br0" timeOffset="157125.542">8749 15857 0,'0'18'16,"18"-18"15</inkml:trace>
  <inkml:trace contextRef="#ctx0" brushRef="#br0" timeOffset="157514.761">9049 15522 0,'17'0'31,"19"0"-15,-1 0-1,-17 0-15,17 0 0,18-17 16,-36 17-16,19-18 16</inkml:trace>
  <inkml:trace contextRef="#ctx0" brushRef="#br0" timeOffset="157843.223">9066 15540 0,'0'0'0,"0"35"0,0-17 15,0 17-15,18 0 0,-18 18 16,18-17-16,-1-1 15,1-18 1,0-17-16,17 18 16,0-18-16,18 18 15,-35-18-15,35 35 16,-36-35-16,-17 35 16,-17 1-1,-19-36-15,-17 17 16,18-17-16,-35 0 15,52 0-15,0 0 16,36-17 0,17-1-1</inkml:trace>
  <inkml:trace contextRef="#ctx0" brushRef="#br0" timeOffset="159433.351">10389 16581 0,'0'17'0,"0"36"15,0 0 1,0 53-16,0-36 16,18 54-16,-18-54 15,18 19-15,-18-72 16,17 19-1,1-19-15,0-34 16</inkml:trace>
  <inkml:trace contextRef="#ctx0" brushRef="#br0" timeOffset="159590.61">10707 16986 0,'-18'18'16,"36"-36"-16,-18 18 16,17 0-1</inkml:trace>
  <inkml:trace contextRef="#ctx0" brushRef="#br0" timeOffset="160005.531">10989 16669 0,'0'0'16,"53"0"-16,-18 0 16,1-18-16,16 0 15,-34 1-15,17 17 16,-52 0-1,-36 17 1,35 19-16,-52 17 16,34-36-16,19 19 0,-1-1 0,0 35 15,18-52 1,36 35-16,-1-35 16,0-1-16,1 1 0,-1 0 15,0-1-15,-17-17 0,17 18 16,-17 17-1,-18-17-15,0-1 16,-18 1-16,-17 0 0,-18 17 16,18-35-16,-18 18 15,17-18-15,-17 17 16,36-34-16,-1-1 16,18 0-16,0 1 0</inkml:trace>
  <inkml:trace contextRef="#ctx0" brushRef="#br0" timeOffset="160900.555">11483 15363 0,'-18'0'15,"36"0"-15,0 0 16,-1 0-16,18 0 15,1 0-15,-19 0 0,54 0 16,-53 0-16,-1 18 16,19 0-16,-19-1 15,1 19-15,-1-1 16,-17 18-16,18 0 0,0 141 16,-1-88-16,1 158 15,-18-123-15,0 159 16,0-159-16,18 89 15,-18-142-15,17 35 16,-17-70 0,-17 35-16,17-52 15,-18 17-15,0-53 16,18 17-16,-17-17 0,-1 0 16,-17-53-16,0 18 15,-36-36 1</inkml:trace>
  <inkml:trace contextRef="#ctx0" brushRef="#br0" timeOffset="161536.043">10283 15663 0,'0'-35'0,"-17"35"16,17-18-1,0 36-15,0 0 16,0-1-16,0 19 0,0-1 0,17 0 16,19 53-1,-19-70-15,54 35 16,-53-35-16,52-18 15,-52-18-15,17-17 16,-17-1-16,17-34 16,-35 17-16,0 0 0,-18 18 0,1-1 15,-19-16-15,-34-1 16,17 35-16,-35 18 16,52 0-16,-16 35 15,16-17-15,1 17 0,-36 53 16</inkml:trace>
  <inkml:trace contextRef="#ctx0" brushRef="#br0" timeOffset="162057.696">8837 16810 0,'-35'18'16,"70"-36"-16,-88 53 0,53-17 0,-17 35 16,17-18-1,0 0-15,35 36 16,-18-36-16,54 53 15,-18-52-15,35 16 16,-35-34-16,53-36 16,-71 1-16,0-18 15,1-1-15,-1 1 0,-35-53 16,0 53-16,-53-71 16,18 70-16,-71-34 15,53 35-15,-18 17 16,-52 18-1,17 53-15,71-18 16</inkml:trace>
  <inkml:trace contextRef="#ctx0" brushRef="#br0" timeOffset="164338.535">7250 10160 0,'0'-18'31,"0"36"-15,17 0-1,-17 17-15,0 0 0,0 71 16,0-53-16,0 35 16,0-35-16,0-18 15,0 18-15,0-17 0,0 16 16,18-16-1,-18-19-15,0 1 16,0-36 0</inkml:trace>
  <inkml:trace contextRef="#ctx0" brushRef="#br0" timeOffset="164644.292">7020 10407 0,'0'0'15,"-17"0"-15,17-18 16,17 1 0,-17-1-16,18 0 0,17-17 15,0 0-15,-17 17 16,0-17-16,17 0 0,0-18 15,-17 17-15,0 19 16,-1 17-16,1-18 16,0 36-16,-1 17 15,1 0-15,-1 18 16,1-35-16,0 17 0,17 18 16,-17-18-16,-1-17 15,-17 17-15</inkml:trace>
  <inkml:trace contextRef="#ctx0" brushRef="#br0" timeOffset="167407.748">9013 10054 0,'0'-17'16,"-17"17"-1,-1 0 1,18 17 0,-17 18-1,17 1-15,17 17 0,-17-18 16,35 53-16,-17-53 16,0 1-16,17-19 15,36 54-15,34-36 16,-52-17-16,18-1 15,-1-17-15,1 0 16,17 0-16,-17 0 0,35 0 0,-18-17 16,123-1-1,-87 1-15,-18-1 0,17 0 16,1 18-16,-1-17 0,1 17 16,105-18-16,-106 18 15,89 18-15,-88-18 16,70 17-16,-106 1 15,71 17-15,-89-17 16,1-1-16,-1 1 16,18 17-16,-35-17 15,0 17-15,-17 1 16,-1-1-16,-18-18 16,1 1-16,0 0 15,-1-18-15,1 0 16,0 0-16,-1 0 15,-17-18 1,18 0-16,0 1 16,-18-1-16,17-17 15,1 35-15,-1-18 16,1 1-16,0 17 0,-1-18 16,19 18-16,-19 0 15,19 0-15,-19 0 0,18 0 16,1 0-16,34-18 15,-17 18-15,-17 0 16,16 0-16,-16 0 0,17 0 16,52 0-16,-52 0 15,0 0-15,0 0 0,18 0 16,52 0 0,-70 0-16,18 0 0,-18 0 0,17 0 15,71 0 1,-70 0-16,-1 0 0,1 0 15,70 0 1,-70 0-16,-1 0 0,18 18 0,-17-18 16,-1 18-16,19-18 15,-19 0-15,18 17 0,54-17 16,-54 18-16,-18-18 16,18 0-16,-17 0 0,17 18 15,71-18-15,-88 17 16,87-17-16,-87 18 15,88-1 1,-89-17-16,1 0 16,17 18-16,53-18 0,-53 0 15,71 18-15,-88-18 16,-1 17-16,1-17 0,17 0 16,-18 18-16,1-18 15,17 0-15,-17 0 0,17 0 16,71 0-16,-71 0 15,-18 0-15,19 18 0,-1-18 16,-18 0-16,89 17 16,-71 1-16,89 0 15,-89-1-15,0-17 16,-17 18-16,17-18 0,-18 17 16,19-17-16,52 18 15,-53 0-15,71-1 16,-71 1-16,0-18 0,71 18 15,-71-18 1,0 0-16,0 0 0,89-18 16,-19 0-1,-87 1-15,17-1 0,-17 0 16,-18 1-16,53-18 16,-71 17-16,0-35 15,-35 35-15,-53-17 16</inkml:trace>
  <inkml:trace contextRef="#ctx0" brushRef="#br0" timeOffset="169753.773">14023 16545 0,'-18'18'0,"18"0"15,0 17-15,18 18 16,-18-18-16,18 0 16,-1 1-16,1-1 15,-1-17-15,1-1 0,0 1 16,35-18-16,-36-18 15,19-17-15,-19 0 0,1-1 16,0-17-16,-18 18 16,0 0-16,0 17 15,17 18 1,-17 35-16,18 1 0,-18-1 16,35 106-16,-17-17 15,-1-54-15,-17-17 16,18 53-1,-18-53-15,-18 0 0,18-18 16,-17 0-16,17-17 16,-36-18-16,19-18 15,-18-17-15,17 0 16,-17-1-16,17 1 0,-35-53 16</inkml:trace>
  <inkml:trace contextRef="#ctx0" brushRef="#br0" timeOffset="170076.463">13935 16263 0,'0'0'16,"0"-18"-16,17 1 0,-17-1 15,18-17 1,17 0-16,-17-1 16,0 1-16,-1 0 0,1 17 15,-1-17-15,-17 17 16,18 1-16,-18 34 16,18 1-1,-1-1-15,-17 1 16,18 35-16,-18-35 15,18-1-15,-18 19 0,17-19 16,1 1 0,-18 0-16</inkml:trace>
  <inkml:trace contextRef="#ctx0" brushRef="#br0" timeOffset="170300.062">14640 16475 0,'53'-18'15,"-106"36"-15,124-36 0,-36 0 16,0 1-16,-17 17 15</inkml:trace>
  <inkml:trace contextRef="#ctx0" brushRef="#br0" timeOffset="170427.708">14693 16722 0,'0'0'15,"53"17"-15,-18-17 0,36-35 16,-36 17-16,36-17 15</inkml:trace>
  <inkml:trace contextRef="#ctx0" brushRef="#br0" timeOffset="171591.091">15399 16228 0,'0'0'16,"0"17"-1,0 54 1,17-36-16,-17 18 0,0 0 16,0 0-16,18 53 15,-18-53-15,35 53 16,-17-89-16,0-17 16,-1 0-16,1 0 0,-18-17 15,35-36 1,-35 35-16,18-35 15,-1 35-15,1 18 16,17 36 0,-17-1-16,0 0 15,-1 1-15,19-19 0,-19 1 16,18 0-16,-17-1 0,35-17 16,-35-17-16,-18-1 15,17-53-15,-17 54 16,-17-19-16,17 1 15,-18 0-15,0-18 0,-17 0 16,17 18-16,18-18 16,0 35-16,0-17 15</inkml:trace>
  <inkml:trace contextRef="#ctx0" brushRef="#br0" timeOffset="172024.378">16016 15822 0,'18'0'31,"-1"0"-31,1-18 16,0 18-16,17-17 0,-17 17 16,-1 0-16,19-18 15,-36 1-15</inkml:trace>
  <inkml:trace contextRef="#ctx0" brushRef="#br0" timeOffset="172245.813">16034 15840 0,'17'17'15,"-34"-34"-15,34 52 0,-17-17 0,0 52 16,0-35-16,0 54 15,0-54-15,0 0 16,18 1-16,-18-19 0,18 1 16,17-1-16,-17-17 15,17 0 1,-17 0-16,-1-35 16</inkml:trace>
  <inkml:trace contextRef="#ctx0" brushRef="#br0" timeOffset="172484.487">16316 15893 0,'0'17'15,"0"1"-15,0 0 0,0 17 16,0-18-16,0 1 15,0 0-15,0-1 0,18 1 16,-1 0-16,1-18 16,0 0-1,-1 0-15,1 0 16</inkml:trace>
  <inkml:trace contextRef="#ctx0" brushRef="#br0" timeOffset="172813.152">16510 15804 0,'18'0'16,"-1"0"0,1 0-16,17-17 15,-17 17-15,-1 0 16,1 17-16,0-17 0,-1 18 15,-17 0-15,18-1 16,0 19-16,-18-19 16,0 36-1,17-35-15,-17 35 16,0-36-16,0 19 16,-17-36-1,-19-18 1,19 18-1,17-18-15,-36 18 16,19-17-16</inkml:trace>
  <inkml:trace contextRef="#ctx0" brushRef="#br0" timeOffset="174270.56">17357 15910 0,'-18'0'0,"18"-17"31,18 17-31,17 0 16,18-18 0,-35 18-16,52 0 15,-35 0-15,18-18 16,-17 18-16,-19-17 16,-52 17-1</inkml:trace>
  <inkml:trace contextRef="#ctx0" brushRef="#br0" timeOffset="174559.65">17374 15893 0,'18'70'16,"-36"-140"-16,36 175 0,-18-52 0,0 106 15,-18-71-15,18 18 16,0 0-16,0 212 16,53-89-1,-17-123 1,-1-36 0,18-17-16,-18-35 0,0-1 15,1-17-15,34 36 16,-35-36-16,-17 17 15,35 1-15,-53 0 16</inkml:trace>
  <inkml:trace contextRef="#ctx0" brushRef="#br0" timeOffset="175031.573">17956 15857 0,'0'18'0,"18"17"16,-18 1-16,0-1 15,18 53-15,-1-35 16,-17 0-16,18 17 16,-18-34-16,18-1 15,-1 0-15,-17-17 16</inkml:trace>
  <inkml:trace contextRef="#ctx0" brushRef="#br0" timeOffset="175171.625">18150 16175 0,'0'0'16,"0"18"-16</inkml:trace>
  <inkml:trace contextRef="#ctx0" brushRef="#br0" timeOffset="175549.552">18433 15981 0,'0'0'16,"17"-18"-16,-17 1 0,18 17 16,0 0-16,-18-18 0,-18 18 31,-17 0-15,17 18-16,0-1 15,1 18-15,17-17 16,0 35-1,0-35-15,53 35 16,-36-36-16,36 19 16,-18-19-16,-17 1 15,0-1-15,-1 1 0,-17 0 16,-17-1-16,-36 1 16,35-18-16,-35 18 15,18-18-15,0 0 16</inkml:trace>
  <inkml:trace contextRef="#ctx0" brushRef="#br0" timeOffset="175933.382">19209 16157 0,'0'0'16,"-36"0"-16,19 18 15,-1 17-15,1 0 16,34 1-16,1-1 15,35 18 1,-18-35-16,0-18 0,1 0 0,17 0 16,17 0-1,-35-18-15,-17-17 0,0 17 16,-1-17-16,-17 17 0,0-17 16,-35-18-16,17 35 15,-70-17-15,53 17 16,-53 18-1,35 0-15,17 18 16,1 0-16</inkml:trace>
  <inkml:trace contextRef="#ctx0" brushRef="#br0" timeOffset="176483.386">18062 16951 0,'-17'-18'15,"-1"18"-15,18 18 0,0 17 16,0-17 0,-18 52-16,18-34 15,36 17-15,-19-36 16,36 1-16,-18-18 16,1 0-16,-1 0 15,0-18-15,1-35 16,-19 18-16,1 17 0,-18-52 15,-18 52-15,1 1 16,-19-19-16,1 19 16,17 17-16,1 0 15,-19 0-15,36 17 16,0 1-16</inkml:trace>
  <inkml:trace contextRef="#ctx0" brushRef="#br0" timeOffset="176824.919">19032 16933 0,'0'36'16,"0"-1"-16,0 0 16,0 0-16,0 54 15,0-54-15,0 18 16,0-18-16,0-17 15,18-1-15,-18-34 16,18 17 0</inkml:trace>
  <inkml:trace contextRef="#ctx0" brushRef="#br0" timeOffset="176972.734">19244 17127 0,'0'0'16,"-18"0"-16,36 0 0,0-17 15</inkml:trace>
  <inkml:trace contextRef="#ctx0" brushRef="#br0" timeOffset="177307.874">19509 16898 0,'-18'0'15,"0"0"1,1 18 0,-1-1-1,18 1 1,-18 0-16,18-1 15,0 1-15,18 17 16,0-17-16,17 17 16,-17-17-16,-1 17 15,1-17-15,-18-1 16,-18 1 0,1-18-16,-19 18 15,19-18-15,-19 0 0,19 0 16,-18 0-1,17 0-15,18-18 16</inkml:trace>
  <inkml:trace contextRef="#ctx0" brushRef="#br0" timeOffset="177768.09">19685 15840 0,'18'0'15,"-1"0"-15,36 0 16,-35 0-16,-1 17 15,19-17-15,-1 0 16,-17 0-16,-1 18 16,1 0-16,-18 17 15,18 0-15,-1 71 16,1-35-16,-18-18 16,18 17-16,-18 18 0,0 18 15,0-18-15,0 36 0,0 87 16,0-105-16,0-18 15,0-17-15,0 52 16,-18-70-16,0 18 16,18-53-16,-35 17 15,17-35-15,-35 18 16,36-36-16,-19 0 16,-16-35-16,16 36 15,19-36-15</inkml:trace>
  <inkml:trace contextRef="#ctx0" brushRef="#br0" timeOffset="179303.004">20161 15734 0,'18'-18'16,"0"1"-1,-1 17 1,-17-18 15,0 36-15,0-1-16,0 19 16,0-19-1,0 18-15,0-17 16,0 0-16,-17 17 15,17 0-15,-18 1 16,18-19-16,0 1 16,18-1-1,17-17-15,-18 0 16,19 0-16,-1 0 16,-17 0-16,-1 0 0,-34 0 46</inkml:trace>
  <inkml:trace contextRef="#ctx0" brushRef="#br0" timeOffset="179614.077">20585 15822 0,'0'-18'15,"17"18"1,1 0-1,0 0-15,-1 18 16,1-18-16,-1 0 0,1 0 16,17 0-16,-35-18 15,18 18 1,0 0-16,-18-17 16</inkml:trace>
  <inkml:trace contextRef="#ctx0" brushRef="#br0" timeOffset="179832.753">20902 15646 0,'0'17'15,"0"19"1,0-1-16,18 0 15,-18-17-15,0 17 0,17 18 16,1-35-16,-18-1 16,0 1-1</inkml:trace>
  <inkml:trace contextRef="#ctx0" brushRef="#br0" timeOffset="180360.097">20973 16722 0,'17'0'32,"19"35"-17,-1-17-15,35 17 16,-17-17-16,-17-1 15,17 1-15,35 17 16,-53-17-16,0-18 16,-17 17-16,0-17 0,-1 0 0,-17 18 15,-35-18 1</inkml:trace>
  <inkml:trace contextRef="#ctx0" brushRef="#br0" timeOffset="180549.528">21378 16581 0,'0'0'0,"-70"35"0,35-18 16,17 19-16,-17-1 0,-18 53 15,35-35 1,-35 71-16,18-71 15,17-1-15</inkml:trace>
  <inkml:trace contextRef="#ctx0" brushRef="#br1" timeOffset="187172.917">10707 8502 0,'0'-18'31,"0"1"16,-18 17-47,1-18 16,-1 0-16,-17 1 15,-18-19-15,0 19 16,0-1-16,0 1 0,-106-19 16,0 36-1,71 18-15,0 0 16,-88 17-16,87 0 16,1 0-16,0 1 0,0-1 15,-88 71-15,105-53 16,0 0-16,18 0 15,-52 88-15,69-71 16,19 107-16,-1-89 16,36 18-16,35 70 15,-18-88-15,18 0 0,106 54 16,-71-72 0,18-17-16,17-18 15,124 1-15,-123-36 16,-1 0-16,18-36 0,88-52 15,-123 35-15,-18-17 0,1-1 16,34-88-16,-70 71 16,0-18-16,-35 0 15,-1 1-15,-34-125 16,-19 107-16,1 17 0,-36 18 16,1 17-16,-71-35 15,53 89-15,-1-1 0,19 18 16,-36 35-1,71 1-15</inkml:trace>
  <inkml:trace contextRef="#ctx0" brushRef="#br1" timeOffset="187967.546">13018 8308 0,'-71'-35'15,"36"35"-15,-18-18 0,-71 18 16,54-18-16,-89 36 15,71 0-15,-18-1 16,-88 89-16,88-53 16,-70 123-16,88-70 15,-71 106 1,106-89-16,18 1 0,-1-18 16,36 17-16,18 106 15,17-123-15,71 106 16,-18-124-16,18-17 0,141 35 15,35-54 1,-141-52-16,0-17 16,1-18-16,140-71 15,-141 18-15,-18-1 0,1 1 16,-36-18-16,-17 18 0,34-106 16,-87 88-16,-18 0 15,0 1-15,-70-142 16,-1 141-16,0 0 15,-17 18-15,-18 17 0,-88-17 16,106 53-16,-18 35 16,-52 17-16,87 1 15</inkml:trace>
  <inkml:trace contextRef="#ctx0" brushRef="#br1" timeOffset="188824.8">15046 8678 0,'-35'-35'15,"70"70"-15,-106-70 0,54 17 0,-54 18 16,18 0-16,-53 36 16,54-19-16,-19 19 15,0 17-15,-87 52 16,87-34-16,1-1 0,-1 19 16,18-19-16,0 89 15,36-71-15,17 0 16,0 1-16,52 105 15,-16-106-15,17 0 0,17-17 16,1-19-16,-1-34 16,19 0-16,16-36 0,72-52 15,-89-1-15,88-105 16,-123 87-16,35-105 16,-70 106-1,0-18-15,-36 18 0,-35-71 16,0 71-16,-53-18 15,54 71-15,-37-18 16,54 53-16,0 0 16</inkml:trace>
  <inkml:trace contextRef="#ctx0" brushRef="#br1" timeOffset="191215.448">7585 14676 0,'-18'0'0,"0"0"16,1 0-16,-18 0 0,-18-18 16,35 0-16,-17 18 15,-53-35 1,17 17-16,18 1 16,-53-19-16,36 19 15,-1 17-15,-88 0 16,71 17-16,-106 1 15,106 0-15,-106 17 16,88 0-16,0-17 16,0 17-16,-88 18 15,89-18-15,-89 18 16,105-17-16,1 17 0,-106 35 16,106-35-16,0 17 15,-71 36 1,88-53-16,1 17 0,17-17 15,0 0-15,-53 71 16,53-71-16,0 17 0,18-17 16,-35 88-16,34-70 15,19-18-15,-19 17 0,36 1 16,-17 52 0,17-52-16,17-18 0,1 17 15,0 1-15,17-18 0,53 70 16,-53-52-16,18-18 15,0 0-15,18 0 0,-1 0 16,71 52 0,-70-52-16,105 35 15,-87-35-15,122 36 16,-105-54-16,0 0 16,17 0-16,-17 18 0,159 36 15,-142-37-15,124 19 16,-123-36-16,140 53 15,-123-70-15,-17 17 16,17 1-16,141 17 16,-141-18-16,0 0 0,0-17 15,1 17-15,157 0 16,-157-17-16,-1 0 16,0-1-16,0-17 0,141 36 15,-141-36-15,0 17 16,0 1-16,1-18 0,-1 17 15,141 1-15,-141-18 16,124 0 0,-142-18-16,1 18 0,-19-17 15,19-1-15,105-35 16,-123 36-16,0-19 0,70-34 16,-70 17-1,-35 18-15,87-54 16,-87 36-16,-18 1 0,17 16 15,19-70 1,-37 54-16,-16-19 0,-1 0 0,18 1 16,-18-1-16,1 18 0,-19 0 15,18-17-15,-17 17 16,0-18-16,-18 19 0,0-72 16,0 54-16,0-1 15,-18 18-15,-35-70 16,36 52-16,-19 0 15,1 19-15,0-19 0,-1 0 16,-34-52-16,17 52 16,18 1-16,-36-54 15,18 71-15,-35-52 16,35 52-16,-70-53 16,70 53-16,-88-53 15,70 71-15,-70-71 16,53 53-16,-89-53 15,71 71-15,1-18 16,-1 18-16,-106-36 16,89 36-16,-1 0 15,1-1-15,-159 1 16,-142-18 0,142 18-1,123 35-15,-123-18 0,123 18 16,18 0-16,0 0 0,-18 18 15,-123 0 1,123-1-16,-123 18 16,141 1-16,17-1 15,-17 0-15</inkml:trace>
  <inkml:trace contextRef="#ctx0" brushRef="#br1" timeOffset="195082.443">15363 17745 0,'-17'0'15,"17"17"1,0 1-16,0 0 16,0-1-1,17-17-15,-17 36 16,18-19 0,0 1-16,-18-1 0,17-17 15,19 18-15,-1 17 16,0-35-16,36 18 15,-54 0-15,72-1 16,-54-17-16,18 18 16,0-18-16,53 18 15,-36-18-15,71 17 16,-70-17-16,17 0 0,18-17 16,88 17-16,-88 0 15,123-18 1,-123 18-16,17 0 0,1 0 0,-1 0 15,1 0-15,-1-18 16,1 18-16,-1 0 0,1-17 16,-1 17-16,142 0 15,-142 0-15,1 0 16,-1 0-16,1 0 0,-1 0 0,0 0 16,124 0-1,-123 0-15,105 17 16,-105-17-16,87 18 15,-105-18-15,0 0 16,0 0-16,0 0 0,88 0 16,-88 0-16,70 0 15,-88 0-15,0 18 16,53-18-16,-70 0 16,-18 0-16,35 0 15,-70 0-15,-1-18 0,-17 0 16,0 1-16,0-54 15,-17 36-15,-1-18 16,-17-35-16,17 35 16,-17 18-16</inkml:trace>
  <inkml:trace contextRef="#ctx0" brushRef="#br1" timeOffset="199830.77">23266 16245 0,'17'18'31,"-17"17"-31,18-17 16,0 17-16,-1 53 15,-17-35-15,18-17 0,-18 69 16,18-69-1,-18-19-15,17 36 16,-17-35-16,18-18 16</inkml:trace>
  <inkml:trace contextRef="#ctx0" brushRef="#br1" timeOffset="199979.964">23566 16598 0,'-18'18'16</inkml:trace>
  <inkml:trace contextRef="#ctx0" brushRef="#br1" timeOffset="200348.428">23848 16316 0,'17'0'31,"36"-18"-15,-17 1-16,-1 17 0,18-18 15,-36 0 1,1 18-16,-36 0 31,-17 0-15</inkml:trace>
  <inkml:trace contextRef="#ctx0" brushRef="#br1" timeOffset="200637.079">23848 16298 0,'0'0'16,"0"18"-16,0 17 0,0-17 16,0 17-1,0 0-15,0 1 16,0-19-16,17 1 16,1 0-16,0-1 0,52 19 15,-34-19-15,34 36 16,-52-35-1,17-1-15,-17 1 0,-18 0 16,0 17-16,-18-17 16,0-1-16,-17 1 0,0-18 15,-18 18-15,18-18 16,-1 0-16,19-18 16,-1 18-16,0-35 15</inkml:trace>
  <inkml:trace contextRef="#ctx0" brushRef="#br1" timeOffset="201286.99">24324 15787 0,'18'0'16,"-1"17"-1,-17 19 1,0-19 0,0 19-16,18-19 15,-18 19-15,0-19 0,0 18 0,18 1 16,-18-19-16,0 36 15,0-17-15,17-19 16,-17 1-16,18 0 16,0-18-1,-1 0-15,18 0 16,1 0-16,-19 0 16,19 0-16,-19 0 15,1 0-15,17 0 16,-35 17-16,-17-17 15</inkml:trace>
  <inkml:trace contextRef="#ctx0" brushRef="#br1" timeOffset="202911.015">24712 16051 0,'18'0'31,"-1"-17"-31,1 17 16,0 0-1,-1 0-15,1 0 0,0-18 0,-1 18 16</inkml:trace>
  <inkml:trace contextRef="#ctx0" brushRef="#br1" timeOffset="203306.108">25030 15822 0,'0'18'0,"0"-1"15,0 1-15,17 0 16,-17 17-16,0 0 0,18 36 15,-18-36-15,18 0 16</inkml:trace>
  <inkml:trace contextRef="#ctx0" brushRef="#br1" timeOffset="204307.369">25100 16598 0,'0'18'15,"0"-1"-15,18-17 0,17 36 16,-17-36-16,-1 17 0,36-17 16,-35 18-1,0-18-15,-1 0 16,1 18-16,-1-18 0,1 17 15</inkml:trace>
  <inkml:trace contextRef="#ctx0" brushRef="#br1" timeOffset="204478.194">25277 16581 0,'-53'35'16,"35"-18"-16,0 1 0,-35 35 16,36-18-16,-36 18 15,18-17 1</inkml:trace>
  <inkml:trace contextRef="#ctx0" brushRef="#br1" timeOffset="212342.822">27305 7849 0,'35'36'15,"-35"-19"-15,18 1 0,-18 17 16,0 0-16,0 1 0,0 87 15,0-70 1,0 71-16,0-72 16,0 1-16,18-35 0,-18 0 15</inkml:trace>
  <inkml:trace contextRef="#ctx0" brushRef="#br1" timeOffset="212476.074">27605 8255 0</inkml:trace>
  <inkml:trace contextRef="#ctx0" brushRef="#br1" timeOffset="212919.956">27852 7920 0,'0'0'0,"53"-18"0,-18 1 15,53-19-15,-53 19 16,36-19-16,-36 19 15,1 17-15,-19-18 16,-34 18 0,-19 18-16,1 17 15,-18-17-15,-35 35 16,35-36-16,18 19 0,-1-19 16,1 36-1,35-35-15,18 17 0,52 0 16,-17-17-16,0 17 15,0-17-15,0 17 0,53 18 16,-71-35 0,-17-1-16,-1 19 0,-17-19 0,-17 1 15,-1-1-15,-52 1 16,17 0-16,0-18 16,-53 0-16,53 0 15,18 0-15,-1 0 16,19 0-16,17-18 0,17 18 15</inkml:trace>
  <inkml:trace contextRef="#ctx0" brushRef="#br1" timeOffset="213265.115">28522 7373 0,'18'-18'16,"-1"18"-16,-17 18 15,0 17 1,0 1-16,0 34 15,0-35-15,18 54 16,0-72-16,35 36 16,-18-35-16,18-1 15,-18 1-15,-17-18 16,17 0-16,-17 0 0,-1-18 16,1 18-16,-36 0 15</inkml:trace>
  <inkml:trace contextRef="#ctx0" brushRef="#br2" timeOffset="-202322.256">8273 15610 0,'-18'0'32,"18"-17"-17,0-1 16</inkml:trace>
  <inkml:trace contextRef="#ctx0" brushRef="#br2" timeOffset="-202021.083">8273 15610 0,'0'0'16,"-18"-35"-16,0 35 16,18-17-1,0-1-15,-17 0 16,-1 1-16,18-1 15,-18 18-15,18-18 16,-17 18 0,34 18-1,36 17 1,-17-17 0,69 52-16,-34-34 15,0-1-15,17 18 0,-18 0 16,19 0-16,-1 0 0,88 35 15,-105-53-15,-1-17 16,1-1-16,-36 1 0,0 0 16,1-18-1,-54 0-15</inkml:trace>
  <inkml:trace contextRef="#ctx0" brushRef="#br2" timeOffset="-201348.591">8220 14958 0,'0'0'15,"-18"0"-15,0 0 0,1 17 16,-1 1 0,18 0-16,0-1 0,0 19 15,0-1-15,0-17 0,35 52 16,-17-35-16,53 1 16,-54-19-16,19-17 15,34 0-15,-35 0 16,18-53-1,-35 0-15,-18 18 16,0 18-16,-35-54 16,-18 36-16,17 17 15,1 18-15,0-18 0,0 18 16,-1 18 0,19 0-16,34 17 15,1-17-15,0-18 16</inkml:trace>
  <inkml:trace contextRef="#ctx0" brushRef="#br2" timeOffset="-201217.061">8643 15081 0,'-18'0'15,"36"0"-15</inkml:trace>
  <inkml:trace contextRef="#ctx0" brushRef="#br2" timeOffset="-200854.529">8872 14852 0,'18'-18'15,"-18"1"-15,18 17 16,-36 0 0,-17 35-1,-1-17-15,1 17 16,18-17-16,17 34 16,0-34-16,35 35 15,-18-35-15,54 35 16,-36-53-16,36 35 15,-36-35 1,-17 17-16,-1-17 16,-17 18-1,-17 0-15,-36-18 16,18 17-16,-36 1 16,53 0-16,-35-1 15,53 1-15</inkml:trace>
  <inkml:trace contextRef="#ctx0" brushRef="#br2" timeOffset="-200276.635">10054 16686 0,'0'0'15,"0"18"-15,53 17 16,-18 1-16,18-1 16,18 0-16,-1-17 0,19-1 0,-1 19 15,18-36-15,88 35 16,-106-17-16,106 35 15,-106-36-15,36 18 16,-72-17-16,-34 0 16,17-1-1,-52-17-15</inkml:trace>
  <inkml:trace contextRef="#ctx0" brushRef="#br2" timeOffset="-199886.598">10372 17445 0,'0'0'15,"-36"35"-15,36 0 0,-17 1 0,17 17 16,-18 0-16,36 35 16,-1-53-16,54 0 15,-36-17-15,1 0 16,34-18-16,-35-18 16,1 0-16,-1-35 15,-17 36-15,-18-1 16,0-17-16,-36 17 0,19 1 15,-54-19-15,36 36 16,-36 0-16,54 0 16,-1 18-16,18 0 15,53-1 1</inkml:trace>
  <inkml:trace contextRef="#ctx0" brushRef="#br2" timeOffset="-199753.433">10883 17709 0,'-17'0'15,"17"-17"1</inkml:trace>
  <inkml:trace contextRef="#ctx0" brushRef="#br2" timeOffset="-199363.263">11060 17410 0,'0'0'16,"0"-18"-16,17 18 16,1 0-16,0 0 15,-1 0-15,1 0 16,-36 0 15,-17 0-31,17 18 16,1-1-16,-36 1 15,53 0-15,-36 34 16,36 1-16,18-17 0,0-1 16,-1 0-16,19-17 0,34 17 15,-17-35 1,18 18-16,-36-18 15,-17 0-15,-18 17 0,0 1 16,-18 0 0,-17-1-16,-1 19 0,1-19 0,-53 36 15,53-35 1,-1-1-16,1 1 0,0 0 16</inkml:trace>
  <inkml:trace contextRef="#ctx0" brushRef="#br2" timeOffset="-198389.971">17745 16069 0,'17'18'0,"1"-1"15,0 1-15,87 17 16,-52-17-16,89 35 15,-54-36-15,-18 1 16,-17 0-16,18-1 0,-18 1 16,0-18-16,-18 18 0,18-1 15,-53 1 1</inkml:trace>
  <inkml:trace contextRef="#ctx0" brushRef="#br2" timeOffset="-197984.45">17798 15381 0,'-36'0'16,"72"0"-16,-89 18 16,35-1-16,0 72 15,18-54-15,18 53 16,0-53-16,-1 1 16,1-19-16,17 1 0,18-18 15,-35 0-15,35-18 16,-36 1-16,-17-19 15,0-17-15,-17 1 16,-1 34-16,0 0 16,-17 1-16,18-1 15,-1 18 1,36 18 0,-1-18-1</inkml:trace>
  <inkml:trace contextRef="#ctx0" brushRef="#br2" timeOffset="-197884.328">18027 15558 0,'-18'0'15</inkml:trace>
  <inkml:trace contextRef="#ctx0" brushRef="#br2" timeOffset="-197517.475">18239 15311 0,'17'0'0,"1"-18"15,-18 0-15,18 18 16,-1-17-16,1 17 15,-36 0 1,1 17 0,-19 1-16,19 35 15,-1-18-15,18-17 16,0 35-16,0-18 16,18-17-16,-1 17 0,19 0 15,-19-17 1,1-1-16,-1-17 0,-17 18 15,-17-18 17,-1 18-17,1-18-15,-1 0 0</inkml:trace>
  <inkml:trace contextRef="#ctx0" brushRef="#br2" timeOffset="-197033.63">18891 17039 0,'0'0'0,"0"18"0,18-18 0,0 17 15,17-17-15,18 18 0,53-18 16,-36 0-16,1 0 15,35 0-15,-54-18 16,1 18-16,-17 0 0,17 18 16</inkml:trace>
  <inkml:trace contextRef="#ctx0" brushRef="#br2" timeOffset="-196715.906">18979 17445 0,'-17'53'16,"34"-106"-16,-52 141 0,35 0 16,18-52-16,-1 16 15,1-34-15,35 17 16,-35-35-16,17 0 15,-17 0-15,-1-35 16,1 17-16,-18-17 16,-18 0-16,18 17 15,-35-52 1,17 52-16,-17-17 16,17 35-16</inkml:trace>
  <inkml:trace contextRef="#ctx0" brushRef="#br2" timeOffset="-196582.717">19315 17604 0,'0'17'15,"0"-34"1,17 17-16,-17-18 0</inkml:trace>
  <inkml:trace contextRef="#ctx0" brushRef="#br2" timeOffset="-196289.558">19526 17392 0,'0'0'0,"0"-18"0,18 18 16,-18-17-16,18 17 15,-1-18-15,1 18 16,-18 18 0,17-1-16,-17 1 15,0 0-15,0 17 16,0 0-16,0-17 16,-17 17-1,17-17-15,0-1 0,-18-17 16,1 18-1,-1-18-15,0 0 0,-17-18 16,-18 1 0,18-1-16,17 0 0</inkml:trace>
  <inkml:trace contextRef="#ctx0" brushRef="#br2" timeOffset="-195138.487">27305 9454 0,'-35'0'15,"17"0"-15,-17 18 0,-18 35 16,35-18-16,1 71 15,17-71-15,35 71 16,0-53-16,0-18 16,18-17-16,0 0 15,53-1-15,-35-17 16,17-53-16,-53 36 16,-17-18-16,-1-1 15,-17 1-15,-17 0 0,-1-1 16,-17 1-16,-36 0 15,36 17-15,-36 1 16,36 17-16,18 0 16,-1 17-16,18 1 0,18-1 15,52 1 1,-35-18-16</inkml:trace>
  <inkml:trace contextRef="#ctx0" brushRef="#br2" timeOffset="-194993.248">27887 9737 0,'-18'-18'15,"36"18"17</inkml:trace>
  <inkml:trace contextRef="#ctx0" brushRef="#br2" timeOffset="-194776.122">28187 9402 0,'18'-18'15,"17"0"-15,-17 1 0,17-1 0,0 0 16,0 1 0,-17 17-16,0 0 0</inkml:trace>
  <inkml:trace contextRef="#ctx0" brushRef="#br2" timeOffset="-194508.392">28187 9384 0,'0'0'16,"-35"35"-16,35-17 15,0-1-15,0 19 16,17-19-16,1 19 0,35 34 16,-35-52-16,34 35 15,-34-36-15,17 1 0,1 17 16,-19-17 0,-17 0-16,18-1 0,-18 1 15,0 0-15,-18 17 16,1-35-16,-1 17 0,0-17 15,-35 0 1,18 0-16,-18 0 0,18-17 16,0 17-16,-1-18 0,1 1 15,35-1 1,18 18-16</inkml:trace>
  <inkml:trace contextRef="#ctx0" brushRef="#br2" timeOffset="-194181.552">28646 9084 0,'17'-35'15,"-34"70"-15,52-70 0,-35 52 16,0 19 0,-18-1-16,18 0 15,0 1-15,0 34 16,18-52-16,-1 17 0,54 0 16,-36-17-1,1-18-15,-1 0 0,18 0 16,-18 0-16,-17 0 15,-36 0 1</inkml:trace>
  <inkml:trace contextRef="#ctx0" brushRef="#br2" timeOffset="-191372.513">18239 15716 0,'-18'0'15,"36"0"17,-1 0-32,1 0 15,17-17 1,-35-1-16,18 18 0</inkml:trace>
  <inkml:trace contextRef="#ctx0" brushRef="#br2" timeOffset="-189864.115">23742 17762 0,'-53'0'15,"35"0"-15,-52 18 16,35 0-16,17-1 15,-17 54-15,17-36 16,0 36 0,36-36-16,17 18 15,-17-35-15,52-1 16,-34-17-16,-1 0 16,-17 0-16,17-17 0,-17-19 15,-1 19-15,-17-19 16,0 1-16,-35-18 15,0 35-15,-18-17 16,35 18-16,-35 17 16,36 0-16,-1 0 15,36 0 1,34 35 0,-16-35-16,-1 0 15</inkml:trace>
  <inkml:trace contextRef="#ctx0" brushRef="#br2" timeOffset="-189758.601">24024 17974 0,'0'0'15,"0"18"-15</inkml:trace>
  <inkml:trace contextRef="#ctx0" brushRef="#br2" timeOffset="-189364.925">24289 17709 0,'17'0'31,"1"0"-31,0 0 16,-1 0-16,1 0 15,-36 0 1,-17 18 0,17-18-16,-52 53 15,52-35-15,-17 35 16,35-18-16,35 18 16,-17-18-16,52 18 15,-34-35-15,-19 17 16,19 0-16,-19-17 0,1 17 15,-18-17-15,-18-1 16,1-17-16,-36 0 16,17 0-16,-34-17 15,52-1 1,-35-17-16,53 17 16,0 1-16</inkml:trace>
  <inkml:trace contextRef="#ctx0" brushRef="#br2" timeOffset="-189059.254">24571 17374 0,'0'0'16,"0"18"-1,0 0-15,0 35 16,0-36-16,0 36 16,18-18-16,-18-17 15,35 17-15,-17-35 16,-1 18-16,1-18 15,-1-18-15,1 1 16,0 17-16</inkml:trace>
  <inkml:trace contextRef="#ctx0" brushRef="#br2" timeOffset="-188904.26">24871 17463 0,'17'0'16,"-34"0"-16,52 0 0,-17-18 0,-1 18 16,1 0-16,0 0 15</inkml:trace>
  <inkml:trace contextRef="#ctx0" brushRef="#br2" timeOffset="-188736.836">25135 17321 0,'0'36'15,"0"-19"-15,0 1 0,0 35 16,18 0 0,-18-36-16,0 19 15</inkml:trace>
  <inkml:trace contextRef="#ctx0" brushRef="#br2" timeOffset="-188339.78">25241 18027 0,'0'-18'16,"0"1"-1,18 17 1,0 0-1,17 35 1,-18-35-16,54 53 16,-53-35-16,35-1 15,-18 1-15,0-1 0,36 1 16,-36 0-16,-17-18 16,-1 17-16,-17-34 31</inkml:trace>
  <inkml:trace contextRef="#ctx0" brushRef="#br2" timeOffset="-188150.514">25647 17886 0,'0'0'0,"-18"17"0,-35 54 15,18-36-15,-18 71 16,18-53-16,17-18 16,-35 54-1,36-54-15</inkml:trace>
  <inkml:trace contextRef="#ctx0" brushRef="#br2" timeOffset="-186837.082">15575 17445 0,'18'0'16,"-18"18"-16,17-1 15,1-17 1,0 0-16,-1 0 0,54-17 16,-53-1-16,52-35 15,-52 35-15,35 1 16,-36-1-16,1 18 16,0 0-16,-1 18 0,36-1 15,-35 1-15,35 0 16,-36-1-16,36 1 15,-17-18-15,-1 0 16,35 0 0,-17-18-16,-17 18 15,-1-17-15,53-1 0,-53 18 16,1 0-16,52 0 16,-71 0-16,19 0 0,17 0 15,-36 0 1,1 0-16</inkml:trace>
  <inkml:trace contextRef="#ctx0" brushRef="#br2" timeOffset="-176845.682">1499 2822 0,'-17'18'0,"17"0"15,0-1-15,-18 71 16,0-35-16,18 0 16,0-18-16,0 18 0,0-17 0,0 17 15,0-18-15,0 0 0</inkml:trace>
  <inkml:trace contextRef="#ctx0" brushRef="#br2" timeOffset="-176501.945">1376 5062 0,'0'36'16,"0"-1"-16,0 18 0,0 0 15,-18 0-15,18 17 16,0 18-16,0-17 0,0 0 16</inkml:trace>
  <inkml:trace contextRef="#ctx0" brushRef="#br2" timeOffset="-175066.701">4921 2805 0,'0'17'47,"0"1"-31,18 17-16,-18-17 0,18-1 15,-18 1-15,17 0 16,1-18-16,-18 17 15,0 1-15</inkml:trace>
  <inkml:trace contextRef="#ctx0" brushRef="#br2" timeOffset="-174900.437">4939 3087 0,'18'-18'15,"-36"36"-15,53-36 0,0-17 16,-17 35-16,17-18 16,-17 18-16,0-17 0,-18 34 15</inkml:trace>
  <inkml:trace contextRef="#ctx0" brushRef="#br2" timeOffset="-174638.571">4974 3228 0,'35'0'15,"-17"-18"-15,0 18 16,-1-17-16,1 17 16,-18 17-1,0 19 1,-18-1-16,18 0 15,-17-17-15,34 17 16,-17-17-16,18-18 0,-18 17 16,35-17-16,1 0 15,-19 0-15,1 0 0,-1 0 16</inkml:trace>
  <inkml:trace contextRef="#ctx0" brushRef="#br2" timeOffset="-174093.429">4904 4621 0,'0'0'0,"17"0"16,-17 36-1,18-19-15,-18 36 16,18-35-16,-1 17 16,1-17-16,-1-1 15,-17 1-15,18-18 0,-18 18 16</inkml:trace>
  <inkml:trace contextRef="#ctx0" brushRef="#br2" timeOffset="-173931.628">4957 4957 0,'0'0'16,"17"-18"-16,1 0 0,-18 1 15,35 17 1</inkml:trace>
  <inkml:trace contextRef="#ctx0" brushRef="#br2" timeOffset="-173675.657">4992 5062 0,'0'0'0,"17"0"0,19 0 16,-19 0-16,-17 18 15,0 0 1,0-1-16,0 1 16,0 17-16,0-17 15,0-1-15,0 1 16,36-18-1,-19 0-15,19 0 16,-19-18-16,1 1 0</inkml:trace>
  <inkml:trace contextRef="#ctx0" brushRef="#br2" timeOffset="-173154.526">7038 2822 0,'0'36'16,"0"16"-1,18-16-15,-1 34 16,-17-34-16,18-19 0,-1 18 16,-17-17-16,18 0 15</inkml:trace>
  <inkml:trace contextRef="#ctx0" brushRef="#br2" timeOffset="-173004.739">7108 3122 0,'36'0'0,"-19"-18"16,19 18-1,-19 0-15,1-17 0,0 17 16,-1 0 0</inkml:trace>
  <inkml:trace contextRef="#ctx0" brushRef="#br2" timeOffset="-172824.751">7126 3246 0,'0'0'15,"18"17"-15,-18 1 16,17-18-16,1 17 0,0-17 16,17 18-1,-17-18-15,-1 0 0,-17-18 16,18 1-16</inkml:trace>
  <inkml:trace contextRef="#ctx0" brushRef="#br2" timeOffset="-172708.719">7197 3316 0,'17'35'16,"-34"-70"-16,52 106 0,-35-54 0,35 19 15,-17-19-15,17 1 16,-17-18-16</inkml:trace>
  <inkml:trace contextRef="#ctx0" brushRef="#br2" timeOffset="-172220.249">7073 4674 0,'0'0'0,"0"18"32,18 17-32,-1-17 15,1 0-15,-18-1 16,18 1-16,-1-1 16,1 19-16,-18-19 15,0 1-15,0 0 0,0-1 16</inkml:trace>
  <inkml:trace contextRef="#ctx0" brushRef="#br2" timeOffset="-172086.568">7197 4992 0,'53'-18'16,"-106"36"-16,123-53 0,-52 35 15,0-18-15,17 0 16</inkml:trace>
  <inkml:trace contextRef="#ctx0" brushRef="#br2" timeOffset="-171907.982">7179 5080 0,'18'0'0,"-1"0"15,-17-18-15,18 18 0,0 0 16,-1 0-16,1 18 15</inkml:trace>
  <inkml:trace contextRef="#ctx0" brushRef="#br2" timeOffset="-171812.009">7285 5080 0,'0'18'16,"18"-1"-1,-1 19 1,1-19-1,-1 1 1</inkml:trace>
  <inkml:trace contextRef="#ctx0" brushRef="#br2" timeOffset="-171318.109">9190 2716 0,'0'18'16,"0"35"0,0-18-16,18-17 0,-1 52 15,1-34 1,-18-1-16,35 0 15,-17-17-15,-18 0 0</inkml:trace>
  <inkml:trace contextRef="#ctx0" brushRef="#br2" timeOffset="-171169.173">9243 3087 0,'35'0'16,"-17"0"-16,17 0 15,-17-18-15,17 18 16,-17-17 0,-1 17-16</inkml:trace>
  <inkml:trace contextRef="#ctx0" brushRef="#br2" timeOffset="-170800.872">9278 3193 0,'0'0'16,"18"35"-16,-18-17 0,17-18 0,1 35 16,0-18-16,-1 1 15,19 17-15,-19-17 16,-17 0-16,0-1 0,0 1 16,-17 0-16,-1-1 15,0 1-15,1-18 16,-1 0-16,0 0 0,-17 0 15,35-18-15,0 1 16,0-19 0,18 19-16,-1-1 0,1 0 15,0 1-15,-1-1 0,1 0 16,0 18-16,-18-17 0,0-1 16,0 1-1,-18 17-15,0-18 16,1 18-16,-1 0 15,0 0 1,1 18-16</inkml:trace>
  <inkml:trace contextRef="#ctx0" brushRef="#br2" timeOffset="-170329.91">9225 4639 0,'0'18'31,"18"17"-15,-1-17-16,-17-1 0,36 1 15,-36 0 1,17-1-16,-17 1 15</inkml:trace>
  <inkml:trace contextRef="#ctx0" brushRef="#br2" timeOffset="-170166.901">9208 4974 0,'35'-17'15,"-18"17"-15,19-36 16,-1 1-16,-17 35 15,-1-18-15,1 1 16,-18 34-16</inkml:trace>
  <inkml:trace contextRef="#ctx0" brushRef="#br2" timeOffset="-169867.343">9260 5045 0,'36'17'16,"-72"-34"-16,89 52 0,-17-35 15,17 18-15,-18-1 16,0 1-16,-17 0 16,-18-1-16,17-17 15,-17 18-15,-17-1 0,-1 1 16,0 0-16,1-18 0,-36 17 16,35-17-16,-17 0 15,17-17-15,18-36 16,0 35-16,36-35 15,-19 18 1,1 17-16,17-35 16,-17 53-16,-18-17 0,17 17 15,-34 0 1,-1 0-16,1 0 16</inkml:trace>
  <inkml:trace contextRef="#ctx0" brushRef="#br2" timeOffset="-164129.011">22278 2858 0</inkml:trace>
  <inkml:trace contextRef="#ctx0" brushRef="#br2" timeOffset="-163426.806">22207 2699 0,'0'-18'0,"18"0"31,-18 1-31,0-1 16,0 36 15,0 17-15,0 18 0,0-35-16,0 52 0,18-52 15,-18 0-15,17 17 16,-17-18-16,0 1 0,0 0 15,0-1 1</inkml:trace>
  <inkml:trace contextRef="#ctx0" brushRef="#br2" timeOffset="-163209.861">22013 3104 0,'36'-17'16,"-19"-1"-16,19 18 15,-19 0-15,36-17 0,35-1 16,-52 18-16,52-18 16,-53 18-16,-17 0 15,-1 0-15,1 0 0,-18 18 16</inkml:trace>
  <inkml:trace contextRef="#ctx0" brushRef="#br2" timeOffset="-162887.467">22119 3246 0,'18'0'16,"-1"0"0,1 0-16,0 0 15,-18 17-15,17 1 16,-17 17-16,-17-17 16,17-1-16,-18 19 15,18-19-15,0 1 16,0 0-1,18-18 1,-1 0 0,1 0-16,0 0 15,-18-18-15,17 18 16</inkml:trace>
  <inkml:trace contextRef="#ctx0" brushRef="#br2" timeOffset="-162570.373">22366 3140 0,'0'17'16,"18"1"-1,-18 0 1,0-1 0,0 1-16,17 0 15,1-1 1,0-17 0,-1 0-1,19 0 1,-19 0-16,1 0 0</inkml:trace>
  <inkml:trace contextRef="#ctx0" brushRef="#br2" timeOffset="-156171.141">28787 5151 0,'0'-18'16,"17"18"-16,1 0 16,-18 18-1,18-1-15,-1 1 16,1 35-16,-18-18 15,18 18 1,-18-18-16,-18 53 16,18-52-16,-18 34 15,18-34-15,0-1 16,0-18-16,18 19 16,0-19-16,17 1 15,-18-18-15,72 0 16,-54 0-16,53 0 15,-53 0-15,18 18 16,-35-18-16,-18 17 16</inkml:trace>
  <inkml:trace contextRef="#ctx0" brushRef="#br0" timeOffset="-136450.447">3634 11659 0,'0'-17'16,"0"34"-16,-18-17 0,18 71 15,-18-18-15,18 0 16,-17 88-16,17-88 15,0 53 1,17-18-16,1-53 16,-18-17-16,35-1 15,1-34-15,-19-1 16,18-35 0,-17 18-16,17 0 15,-17 35-15,0 0 16,-1 17-16,-17 18 15,36 1-15,-19-1 0,1 0 16,17-17-16,-17 17 0,52-17 16,-52-18-16,35-18 15,-35 1-15,17-54 16,-35 36-16,-18-53 16,1 52-16,-54-34 15,53 34-15,-17 19 16,17-1-16,1 1 15</inkml:trace>
  <inkml:trace contextRef="#ctx0" brushRef="#br0" timeOffset="-136082.417">4251 11483 0,'18'0'0,"-1"18"16,1-18 0,0 0-16,17-18 15,-35 0 1,0 1-1,-18 17 1,1 0 0,17 17-16,-18 36 15,18 18 1,0-36-16,0 36 16,18-36-16,-1 0 15,1-17-15,17-18 16,-17 0-16,-1 0 15</inkml:trace>
  <inkml:trace contextRef="#ctx0" brushRef="#br0" timeOffset="-135454.271">4480 11518 0,'18'0'16,"0"0"-1,-1 0 1,1 0 0,-1 0-1,1 0 1,-18 18 0,0-1 15,18-17-16,-18-17 64,-18 17-33,18-18-14,-18 18 30,18 18-31,0-1-15,0 19 0,0-19-16,0 19 15,0-1-15,0-17 0,0-1 16,0 1-16,0 0 16,0-1-16,0 1 0,18-18 15</inkml:trace>
  <inkml:trace contextRef="#ctx0" brushRef="#br0" timeOffset="-134530.93">4498 11695 0,'-18'0'15,"36"0"32,-18-18-31,18 0-16,-1 18 0,1-53 15,-18 36-15,17-1 16,-17-17-16,0 17 16,0-17-16,0 17 0,0 1 0,0-1 15,-17 18 1,-1 0-16,-17 18 16,35-1-16,-18 54 15,18-54-15,0 54 16,0-53-16,18 17 15,0-17-15,17-1 16,-18-17-16,19 0 16,-19-17-16</inkml:trace>
  <inkml:trace contextRef="#ctx0" brushRef="#br0" timeOffset="-134237.334">4674 11448 0,'18'0'16,"-18"17"0,18-17-16,-1 18 15,1-18 1,0 0-16,-1 18 0,1 17 16,17 18-1,-35-36-15,0 19 0,0-1 16,18 0-1,-36-17-15,18 0 0,-18-1 16,1-17 0,-1 0-16,1 0 0,-1-17 15,0 17-15,-17 0 16,17-18-16,18 36 16</inkml:trace>
  <inkml:trace contextRef="#ctx0" brushRef="#br0" timeOffset="-133051.657">5256 11624 0,'-17'0'15,"-1"-18"1,36 36 46,-1 0-46,1-1 0,17 19-16,1-1 15,34 18 1,-35-18-16,18 0 0,0-17 16,53 35-16,-71-35 15,18-1-15,-17 1 0,34 17 16,-52-35-16,17 18 15,-17-18-15,-36 0 47,-35 17-31,35 1-16,-34 0 16,16-1-16,1 1 0,17 0 15,-17 17-15,0-18 16,-53 36-1,35-17-15,35-19 16</inkml:trace>
  <inkml:trace contextRef="#ctx0" brushRef="#br0" timeOffset="-129859.958">6368 11695 0,'-18'0'0,"36"0"63,-1 0-48,1 0-15,0 0 16,-1 0-16,1 0 16,-18-18-16,17 18 0,-34 0 31,17 18 0,0-1 0,0 1-15,17 0-16,-17 17 16,0-18-16,0 19 15,18 34-15,0-34 16,-1 34-16,1-35 15,-18 1-15,35 17 16,-35-18-16,18-18 16,-18 19-16,0-19 0,0 19 15,-18-36-15,18 17 16,-17 1-16,-1-18 0,0 0 16,1 0-16,-1 0 15,0-18-15,36 18 47,17 0-47,1 0 16,-19 0-16,19-17 0,-1 17 15,18 0-15,-18 0 16,-17-18-16,-1 18 16,1 0-16,-18-18 15</inkml:trace>
  <inkml:trace contextRef="#ctx0" brushRef="#br0" timeOffset="-129538.242">6332 11712 0,'0'-17'15,"18"-1"1,35 0-16,-18 1 15,0 17-15,36-18 16,-36 18-16,-17 0 16,0 0-16,-1 18 0</inkml:trace>
  <inkml:trace contextRef="#ctx0" brushRef="#br0" timeOffset="-129109.297">6297 12383 0,'18'0'32,"52"-18"-32,-34 0 15,34 18-15,-17 0 16,0-17-16,0 17 16,-18 0-16,0-18 0,1 18 0,-1 0 15</inkml:trace>
  <inkml:trace contextRef="#ctx0" brushRef="#br0" timeOffset="-123248.243">3863 13370 0,'0'0'0,"0"-17"15,-18-19-15,18 19 16,0-1-16,0 0 15,0 36 1,0 17 0,0 71-16,0-35 15,0-18-15,-17 17 0,17-17 16,0 0-16,0 35 16,0-52-16,0-1 0,35-18 15,-35 1 1,18-18-16,17-18 15,-18-17-15,1 18 0,0-19 16,-18 1-16,35 17 16,-17 18-16,35 53 15,-36-17 1,54 34-16,-54-52 16,19-1-16,-1 1 0,36-18 15,-54 0-15,1-18 16,17-17-1,-35 0-15,0 0 0,-35-71 16,0 70-16,-18-69 16,17 69-16,19 1 15,-19 0-15,36 17 16,-17 18-16,34 0 0</inkml:trace>
  <inkml:trace contextRef="#ctx0" brushRef="#br0" timeOffset="-122538.806">4445 13000 0,'18'0'47,"17"0"-31,0 0-16,18 0 15,-35-18-15,17 18 16,-17 0-16,-18 18 16</inkml:trace>
  <inkml:trace contextRef="#ctx0" brushRef="#br0" timeOffset="-122380.564">4480 13106 0,'18'53'15,"-36"-106"-15,36 141 0,0-35 16,-1-36-16,18 19 16,-35-19-16,18 1 15,0 17 1,-1-17-16,-17 0 0</inkml:trace>
  <inkml:trace contextRef="#ctx0" brushRef="#br0" timeOffset="-122080.252">4710 13264 0,'0'0'0,"17"0"15,1-17 1,0 17 0,-1-35-16,1 17 15,-18 0-15,17-17 16,-17 17-16,0 1 0,0-1 15,-17 0-15,-1 18 16,1 0 0,17 18-1,0 0-15,0-1 0,0 1 16,0 0-16,17-1 0,-17 1 16,35 17-16,-17-35 15,17 0 1,-17-17-16,-18-1 15</inkml:trace>
  <inkml:trace contextRef="#ctx0" brushRef="#br0" timeOffset="-121812.684">4886 12982 0,'0'0'0,"18"0"15,-1 0-15,1 0 16,0 0-16,17 0 15,-35 18-15,17-18 16,19 18 0,-19 17-16,1 0 15,-18-17-15,0 35 16,0-36-16,0 1 16,-18-18-16,1 0 15,-1-18 1,0 18-16,1 0 15,17-17-15</inkml:trace>
  <inkml:trace contextRef="#ctx0" brushRef="#br0" timeOffset="-121390.167">5803 13247 0,'-17'0'16,"-19"35"-16,1-17 16,0-1-16,-36 19 15,36-19-15,-18 1 16,35 0-16,18-1 16,18 1-16,0-1 15,52 36-15,-17-17 16,0-19-16,53 36 15,-71-17-15,0-19 0,1 18 16,-1-17-16,-17 35 16,-1-35-16,-17-1 15,-17 1-15,-1 0 0,0-1 16</inkml:trace>
  <inkml:trace contextRef="#ctx0" brushRef="#br0" timeOffset="-120673.171">6456 13159 0,'0'-18'16,"0"36"-16,17-18 16,54 0-1,-18 17-15,18-17 16,-36 0-16,35 0 15,-52-17-15,-36 34 32,-17 1-17,17 0-15,-17 34 16,35 19-16,0-36 16,0 1-16,18 16 0,-18-16 15,53 52-15,-53-53 16,35 18-1,-35-18-15,0-17 16,-18 0-16,1 17 0,-1-35 16,0 18-16,-17-1 0,0-17 15,17 0-15,-17 0 16,35-17-16,18 17 16,-1 0-16,54 0 15,-36 17-15,71-17 16,-71 0-16,53 0 15,-52 18 1,-19-18-16,19 18 16</inkml:trace>
  <inkml:trace contextRef="#ctx0" brushRef="#br0" timeOffset="-119544.674">8202 12982 0,'18'0'31,"35"-17"-31,-18 17 16,18-18-16,-18 0 15,0 18-15,-17 0 0,0 0 16,-1 0-16</inkml:trace>
  <inkml:trace contextRef="#ctx0" brushRef="#br0" timeOffset="-119344.568">8237 13088 0,'0'0'16,"0"106"-16,0-53 0,18 88 15,0-71 1,-1 1-16,-17-18 0,18 70 16,0-70-16,-18-17 15,35 34-15,-35-35 16,35 18-16,-17-35 16,17 0-1,-17-18-15,17 0 16</inkml:trace>
  <inkml:trace contextRef="#ctx0" brushRef="#br0" timeOffset="-118709.755">8872 13000 0,'0'0'0,"-17"-18"16,17 1-16,-18 17 16,18-18-1,-18 18-15,1 0 0,17 18 16,-18-1-16,18 1 0,0 52 16,0-34-1,0-19-15,18 19 0,17 17 16,-17-36-16,17 1 15,-17-18-15,17 0 0,18-18 16,-36 18 0,-17-35-16,18 17 15,-36-17-15,18 17 0,-17 1 16,-1-19-16,-17 19 0,0-18 16,17 35-16,0 0 15,18 17 1</inkml:trace>
  <inkml:trace contextRef="#ctx0" brushRef="#br0" timeOffset="-118582.283">9155 13088 0,'17'18'0,"-17"-1"15,18 1 1,0-18-16</inkml:trace>
  <inkml:trace contextRef="#ctx0" brushRef="#br0" timeOffset="-118247.698">9384 12912 0,'-35'0'15,"70"0"-15,-88 17 0,35 1 0,1 35 16,-1-35-16,18-1 16,18 1-16,17-18 15,-17 0 1,-1-18-16,1 18 0,0-17 16,17-19-16,-35 19 15,0-1-15,0 0 0,0 1 16,-18 34 15,18 54-15,0-36-16,18 0 0,-18 1 15,17-1-15,1 36 16,-18-54-16,18 18 16</inkml:trace>
  <inkml:trace contextRef="#ctx0" brushRef="#br0" timeOffset="-117726.46">10195 13688 0,'-17'-18'16,"-1"18"0,0 18-1,18 35-15,0 0 0,0-18 16,0 53 0,0-35-16,18-35 0,17 17 15,-17-17-15,35-1 16,-36-17-16,36-35 15,-35 17-15,-18-17 16,18-36-16,-18 36 16,0 0-16,-18 0 0,0 17 15,1-17-15,-19 17 16,19 0-16,-1 18 16,18 18-16,0 0 0,18-1 15,-1 1-15</inkml:trace>
  <inkml:trace contextRef="#ctx0" brushRef="#br0" timeOffset="-117602.738">10566 13882 0,'0'-18'47,"17"18"-47</inkml:trace>
  <inkml:trace contextRef="#ctx0" brushRef="#br0" timeOffset="-117275.54">10830 13653 0,'-35'0'15,"70"0"-15,-88 0 0,36 17 0,-19 18 16,36-17-16,0 17 15,-17-17-15,17 0 0,35-1 16,-17 1 0,17-18-16,-17 0 0,-1-18 0,36 1 15,-53-1 1,18 0-16,-18 1 16,0-1-16,-18 36 15,18 35 1,0-18-1,0 0-15,0 0 0,0 18 16,18-17-16,-1 17 16,1-36-16,35 18 15</inkml:trace>
  <inkml:trace contextRef="#ctx0" brushRef="#br0" timeOffset="-117101.435">11007 13458 0,'0'0'0,"17"0"16,36 0-16,-35 0 16,35-17-16,-18-1 15,-17 18-15</inkml:trace>
  <inkml:trace contextRef="#ctx0" brushRef="#br0" timeOffset="-116446.364">10936 12859 0,'-18'0'15,"36"0"-15,-53 0 0,35-18 16,0 0-16,0 1 16,17-1-1,1 1-15,17-1 16,-17 18-16,17-18 15,-17 1-15,0 17 16,-1 0-16,-17 17 0,18 36 16,-18-18-16,18 71 15,-1-53-15,18 71 16,-17-54 0,0 1-16,-1-1 0,1 89 15,0-71-15,17 89 16,-17-89-16,-1-18 15,1 54-15,17-54 16,-35-52-16,0 0 16,0-1-16,-18 1 15,-17-18 1,0-18-16,17 18 0,-17-17 16,0-1-16,-1 18 15,-34-18-15,35 18 16,-18 0-16,35 18 15,-17-18-15</inkml:trace>
  <inkml:trace contextRef="#ctx0" brushRef="#br0" timeOffset="-62324.427">26988 1270 0,'17'0'16,"-17"18"15,0 35-16,0-18-15,0 0 16,0 71-16,0-53 16,0 0-16,35 35 15,1-53-15,-1 36 16,0-54-16,1 19 16,-1-36-16,18 17 15,-36-34-15,1 17 16,0-18-1,-18 0-15</inkml:trace>
  <inkml:trace contextRef="#ctx0" brushRef="#br0" timeOffset="-62029.765">27552 1535 0,'35'-18'15,"-17"0"-15,17 18 16,0 0-16,-17 0 16,0 0-16,-1 0 0</inkml:trace>
  <inkml:trace contextRef="#ctx0" brushRef="#br0" timeOffset="-61896.136">27570 1711 0,'35'18'16,"0"-18"-16,0 0 0,18-18 16,-17 0-1,-1 18-15,-17-17 16</inkml:trace>
  <inkml:trace contextRef="#ctx0" brushRef="#br0" timeOffset="-61552.566">28081 1323 0,'18'0'31,"-1"35"-31,1 0 16,0 36-16,-18-36 15,0 18-15,35 18 16,-35-36-16,18 0 15,-1-17-15,1 0 0,-18-1 16,18 1-16</inkml:trace>
  <inkml:trace contextRef="#ctx0" brushRef="#br0" timeOffset="-61027.905">28469 1341 0,'18'-18'16,"-1"18"-1,1-18-15,0 18 16,-1 0-16,1-17 16,17-1-16,-35 0 15</inkml:trace>
  <inkml:trace contextRef="#ctx0" brushRef="#br0" timeOffset="-60690.434">28487 1323 0,'0'0'0,"0"18"0,0-1 0,0 18 16,0-17-16,0 17 16,0-17-16,35 0 15,-17-1-15,-1-17 16,1 18-16,17 17 15,-35-17-15,18 0 16,0-1-16,-1 1 0,-17-1 16,18 19-16,-36-19 31,1-17-31,-1 0 16,0 0-16,1-17 0,-1 17 15,0-18-15,1 0 16,-1 18-16,0-17 15</inkml:trace>
  <inkml:trace contextRef="#ctx0" brushRef="#br0" timeOffset="-60344.35">28945 1499 0,'0'0'15,"-17"36"-15,17-19 0,0 19 0,17 16 16,19-16-1,-19-19-15,1-17 16,17 0-16,18-17 16,-18-1-16,1 0 0,-19-17 15,1-18-15,-18 0 16,-18 18-16,-17 17 16,17 1-16,-34-19 15,16 36-15,19 0 16</inkml:trace>
  <inkml:trace contextRef="#ctx0" brushRef="#br0" timeOffset="-59160.6">29051 1376 0,'-17'0'15,"17"17"32,-18 19-47,0-19 16,1 1-16</inkml:trace>
  <inkml:trace contextRef="#ctx0" brushRef="#br0" timeOffset="-48449.7">28134 2170 0,'18'0'47,"35"0"-31,-18 0-16,106-18 15,-35 18-15,0-18 16,17 1-16,1-1 0,123-17 16,-124 17-16,89-17 15,-142 35 1,-17-18-16,-35 18 0,-1 0 15,-34 0-15</inkml:trace>
  <inkml:trace contextRef="#ctx0" brushRef="#br0" timeOffset="-36269.704">27182 2311 0,'17'0'47,"1"0"-31,17-18-16,18 18 16,-18 0-1,71 0-15,-35 0 16,70-18-16,-71 1 15,19 17-15,-1-18 16,106-17-16,-88 35 16,-36-18-16,1 18 0,-1 0 15,-17 0-15,-18 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54:51.5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8326 8855 0,'-18'0'16,"36"0"78,52-18-79,-35 0-15,36 1 0,52-18 16,-52 35-16,88-18 16,-71 18-1,0 18-15,18-18 16,0 0-16,0 0 0,70 17 15,-105-17-15,34 0 16,-69 0-16,17-17 16,-36-1-16</inkml:trace>
  <inkml:trace contextRef="#ctx0" brushRef="#br0" timeOffset="5096.648">3739 2822 0,'-17'0'31,"17"-17"-15,-18 17-1,18-18-15,-17 0 16,17-17-16,0 17 16,-18-17-16,18 0 15,-18 0-15,18-1 0,-17 1 16,-1 17 0,0 18-16,18-17 0,-17 17 0,34 0 46,54-36-46,-1 19 16,1-1-16,17 1 0,124-19 16,-89 19-1,124 17-15,-106 0 16,1 17-16,-19-17 0,106 18 16,-123-18-16,71 0 15,-107 0 1,-35 0-16,1 0 15,-1 0-15,-53 0 16</inkml:trace>
  <inkml:trace contextRef="#ctx0" brushRef="#br0" timeOffset="5652.961">3422 2663 0,'18'18'16,"-1"0"-1,1 17 1,0 0-16,-1-17 0,1 35 16,-1-35-16,36 17 15,-35-18 1,0 1-16,-1-18 15,1 0-15,17-18 16,0 1-16,36-36 16,-36 35-16,1 1 0,16-36 15,1 35 1,-35 18-16</inkml:trace>
  <inkml:trace contextRef="#ctx0" brushRef="#br0" timeOffset="7531.013">6262 2540 0,'0'-35'15,"0"17"-15,-18 0 0,18-17 16,-17 18-16,-19-19 16,19 19-16,-1 17 15,0 0-15,-17 0 0,-35 53 16,34-18 0,1 18-16,-18 53 15,35-54-15,18 19 16,18-36-16,35 18 15,-18-53-15,36 18 16,-36-36-16,18 1 0,18-36 16,-36 17-1,-18 1-15,1-18 0,0 18 16,-18 17-16,0-35 16,0 36-16,-18-1 15,18 36 1,0-1-16,0 19 0,0-1 0,0 0 15,18 0-15,17 18 16,0-35-16,-17 0 16,17-1-16,0-17 0,1 18 15,-1-18-15,-17 0 16,17-35-16</inkml:trace>
  <inkml:trace contextRef="#ctx0" brushRef="#br0" timeOffset="7776.401">6632 2205 0,'18'0'15,"0"0"1,34 0-16,-34 0 16,17-18-1,-17 18-15,0 0 0,-1-17 0</inkml:trace>
  <inkml:trace contextRef="#ctx0" brushRef="#br0" timeOffset="7955.867">6668 2258 0,'17'17'15,"-34"-34"-15,34 52 0,1-35 0,-18 18 16,17-1-16,-17 1 16,0 0-16,18-1 0,0 1 15,-1 17 1,1-17-16</inkml:trace>
  <inkml:trace contextRef="#ctx0" brushRef="#br0" timeOffset="8300.045">6914 2522 0,'18'0'15,"-36"0"-15,36-17 0,0-1 16,-1 0-16,-17 1 16,18-18-16,0-1 15,-18 1-15,0 17 16,0-35-16,0 36 16,0-18-16,-18-18 15,18 35-15,0 0 16,0 1-16,-18 17 0,18 17 15,0 19-15,0-1 16,0 18-16,0-18 0,18 36 16,0-36-16,-1-17 15,36 17-15,-35-35 16,17 0 0,-17 0-16,17-18 15</inkml:trace>
  <inkml:trace contextRef="#ctx0" brushRef="#br0" timeOffset="8624.264">7197 2134 0,'17'-17'0,"1"17"15,0-18-15,17 0 16,-17 18-16,-1 0 15,1 0-15,-1 0 0,1 36 16,-18-19-16,0 19 16,18-1-16,-18 0 0,0 0 15,17 18-15,-17-17 16,18 17 0,0-36-16,-1 1 15,-17-1-15,-17-17 16,-19 0-1,19 0-15,-1 0 16,-17 18-16,17-18 16,-17 18-16</inkml:trace>
  <inkml:trace contextRef="#ctx0" brushRef="#br0" timeOffset="8980.54">6756 2487 0,'0'0'15,"17"0"16,19 0-31,-1 0 16,0 0-16</inkml:trace>
  <inkml:trace contextRef="#ctx0" brushRef="#br0" timeOffset="15440.214">2505 10231 0,'-18'-18'16,"0"18"-16,18-18 15,18 18 17,17 0-32,1 36 15,-1-19 1,-17 1-16,-1-1 0,1 36 16,-1-17-16,-17 17 15,0-36-15,-17 36 16,-1-18-16,1 18 15,17-35 1,0 17-16,0-17 16,17 0-16,18-1 0,1 1 15,34-1-15,-52-17 16,0 0-16,17 0 0,-17 0 16,-18 18-1,-18-18 1</inkml:trace>
  <inkml:trace contextRef="#ctx0" brushRef="#br0" timeOffset="15585.439">2417 10566 0,'88'-18'15,"-176"36"-15,229-54 0,-71 19 16,-35 17-16,36 0 15</inkml:trace>
  <inkml:trace contextRef="#ctx0" brushRef="#br0" timeOffset="15823.763">3104 10283 0,'18'0'16,"0"0"-16,-1 0 0,1 0 16,17 0-16,1-17 15,-19 17-15,1 0 16</inkml:trace>
  <inkml:trace contextRef="#ctx0" brushRef="#br0" timeOffset="15958.062">3175 10460 0,'0'0'16,"53"0"-16,-18 0 15,18-18-15,-35 18 16,17 0-16,-17 0 0</inkml:trace>
  <inkml:trace contextRef="#ctx0" brushRef="#br0" timeOffset="17409.485">4198 10037 0,'0'17'15,"-18"1"-15,18 17 0,-17 71 16,17-53 0,0 0-16,17 0 0,1-18 15,0 36-15,-1-36 16,36-18-16,-17-17 15,-19 0-15,18-17 0,-17-1 16,17 1-16,-17-1 16,0-17-16,-18 17 0,17 0 15,1 36 1,17 17-16,0 1 16,18-1-1,-17-18-15,-1-17 0,0 0 0,18 0 16,-35-17-1,17-36-15,-35 18 16,-35-54-16,17 54 16,-35-18-16,0 18 15,18 17 1</inkml:trace>
  <inkml:trace contextRef="#ctx0" brushRef="#br0" timeOffset="17607.851">5168 10389 0,'0'0'0,"0"18"0,0 17 15,0 1 1,0-1-16,18-18 0,-18 36 15,17-35-15,-17 0 16,0-1-16</inkml:trace>
  <inkml:trace contextRef="#ctx0" brushRef="#br0" timeOffset="18465.096">5503 10089 0,'0'-17'16,"18"34"0,35 36-1,-18-17-15,18-1 16,35 35-16,-52-34 16,16-19-16,19 54 15,-36-53-15,18 17 16,-17-35-16,-19 0 15</inkml:trace>
  <inkml:trace contextRef="#ctx0" brushRef="#br0" timeOffset="18632.794">5944 10054 0,'-35'53'16,"70"-106"-16,-88 141 0,36-52 0,-1 17 15,0 35-15,1-18 16,17-34 0,17 17-16,-17-18 0,18-35 15</inkml:trace>
  <inkml:trace contextRef="#ctx0" brushRef="#br0" timeOffset="18776.602">6174 10425 0,'0'0'0,"0"35"0,17 18 16,-17-36-16,0 1 15,0 0-15,0-1 0,0 1 16</inkml:trace>
  <inkml:trace contextRef="#ctx0" brushRef="#br0" timeOffset="19151.075">6826 10301 0,'18'0'16,"0"0"-16,-1 0 15,18 0-15,18 0 16,-17-18-16,-1 18 16,0 0-16,36-17 15,-54 17-15,19-18 16,-36 1-16</inkml:trace>
  <inkml:trace contextRef="#ctx0" brushRef="#br0" timeOffset="19293.348">7056 10160 0,'17'71'16,"-34"-142"-16,34 194 0,1-17 15,-1-70-15,19 52 16,-19-71-16,1 19 0,0-19 16,-1-17-16</inkml:trace>
  <inkml:trace contextRef="#ctx0" brushRef="#br0" timeOffset="19656.284">7391 10195 0,'0'71'0,"17"-36"16,-17 36-16,18-36 15,0-17-15,-1 17 0,1-17 16,0-1-16,17 1 15,0-18-15,-17 0 16,-1-18-16,1 1 0,-18-1 16,0 0-16,0 1 15,-18 17-15,36 17 32,17 1-32,-17 0 15,17-1-15,36-17 16,-36 0-16,36-35 15,-54 17-15,1 1 0,0-19 16,-18 19-16,-18-19 0,-17-17 16,-1 18-1,19 18-15,-36-19 16,17 36-16,19 0 16</inkml:trace>
  <inkml:trace contextRef="#ctx0" brushRef="#br0" timeOffset="19919.362">8079 10354 0,'35'18'16,"-70"-36"-16,88 36 0,-36-18 15,-17 17-15,0 1 16,0 0-16,0-1 0,0 1 15,-17 17-15,17-17 16,17-1 0,1 1-16,-1-18 15,19 0-15,-1 0 16,0-18-16,-17 18 16,0-17-16,-1 17 15</inkml:trace>
  <inkml:trace contextRef="#ctx0" brushRef="#br0" timeOffset="20223.061">8414 10054 0,'17'35'0,"19"-17"16,34 70-16,-34-52 16,16-1-16,1 0 15,0-17-15,-17 17 0,52 0 16,-53-35-16,0 18 15,-17-18 1</inkml:trace>
  <inkml:trace contextRef="#ctx0" brushRef="#br0" timeOffset="20384.353">8714 10125 0,'-18'70'0,"36"-140"0,-36 193 15,0-17 1,18-53-16,0-18 0,0 53 16,0-70-16,18 0 15</inkml:trace>
  <inkml:trace contextRef="#ctx0" brushRef="#br0" timeOffset="20606.063">9049 10336 0,'70'-17'0,"-140"34"0,176-34 16,-71 17-16,-17 35 15,-18-17-15,0 17 16,0-17-16,-18 52 16,0-52-16,18 17 15,0-17-15,18-18 16,17 17-16,-17-17 0,35-17 15,-36 17-15,1-18 16,17 18-16</inkml:trace>
  <inkml:trace contextRef="#ctx0" brushRef="#br0" timeOffset="20951.448">9666 10213 0,'53'0'16,"-35"18"-16,17-18 16,0 0-16,1 0 15,-1 0-15,18-18 16,-36 0-16,1 18 0</inkml:trace>
  <inkml:trace contextRef="#ctx0" brushRef="#br0" timeOffset="21113.878">9843 10178 0,'17'105'16,"-34"-210"-16,34 263 0,1-105 0,-1 18 15,1-53 1,0 17-16,-18-18 16</inkml:trace>
  <inkml:trace contextRef="#ctx0" brushRef="#br0" timeOffset="22013.125">10830 10266 0,'18'0'0,"0"-18"16,-1 18-16,1 0 15,-1-17-15</inkml:trace>
  <inkml:trace contextRef="#ctx0" brushRef="#br0" timeOffset="22176.276">11165 10266 0,'18'0'15,"0"0"-15,-1-18 16,1 1-16,17-19 16</inkml:trace>
  <inkml:trace contextRef="#ctx0" brushRef="#br0" timeOffset="22296.885">11483 10195 0,'0'0'0,"0"18"0,0 0 16,18-18-16,-1 0 16,1 0-16,-1 0 15</inkml:trace>
  <inkml:trace contextRef="#ctx0" brushRef="#br0" timeOffset="22414.053">11748 10142 0,'17'0'47</inkml:trace>
  <inkml:trace contextRef="#ctx0" brushRef="#br0" timeOffset="22620.072">12188 10089 0,'36'0'15,"-19"0"1,72 18-16,-54-18 15,18 0-15,17 0 16,-34 0-16,17 0 16,-36-18-16</inkml:trace>
  <inkml:trace contextRef="#ctx0" brushRef="#br0" timeOffset="22798.128">12312 10089 0,'0'124'15,"0"-248"-15,0 301 0,0-71 16,0-71 0,18 0-16,-1-17 0</inkml:trace>
  <inkml:trace contextRef="#ctx0" brushRef="#br0" timeOffset="23444.001">13194 10019 0,'-18'70'16,"36"-140"-16,-36 193 0,18-34 15,18-54-15,0 0 16,34 36-16,-16-54 15,34-17-15,-17 0 16,18-35 0,-36 17-16,-17-17 15,-18 0-15,17-18 0,-17 35 16,-17 1-16,-1 17 16,0 17-1,18 1-15,36 35 16,-19-36-16,1 1 15,53 0-15,-36-18 16,18 0-16,-36 0 16,19-36-16,-36 19 15,0-1-15,-18 1 16,0-19-16,-17-34 16,17 34-16,1 19 0,-1-18 15,1-1-15</inkml:trace>
  <inkml:trace contextRef="#ctx0" brushRef="#br0" timeOffset="23704.564">13935 10389 0,'0'36'0,"0"-72"15,0 54 1,17-89-1,1 36 1,-18 17-16,18-17 0,-1 18 16,1 17-16,0 17 15,-1 18 1,1 1-16,-1-19 0,1 19 16,0-19-16,-18 1 15,0 0 1</inkml:trace>
  <inkml:trace contextRef="#ctx0" brushRef="#br0" timeOffset="24628.219">14323 9895 0,'-18'0'16,"36"0"-1,17 18 1,0 17-16,1-17 16,-1 17-16,71 53 15,-53-52-15,35 17 16,-53-18-16,36 0 15,-36-17-15,0 17 16,-52-35 0,-1-18-1</inkml:trace>
  <inkml:trace contextRef="#ctx0" brushRef="#br0" timeOffset="24832.965">14711 9878 0,'0'0'0,"-35"53"15,17-18-15,-35 53 0,35-35 16,18 0-16,-17 0 16,17 35-16,0-53 15,0 1-15,35 17 16,-17-53-16,-1 0 15,1 0-15</inkml:trace>
  <inkml:trace contextRef="#ctx0" brushRef="#br0" timeOffset="25161.904">15028 10213 0,'0'0'15,"36"35"-15,-19 0 16,1 18-16,-18-35 16,18 0-16,-18-1 15,17-34 1,-17-19 0,18 19-16,-1-36 15,-17 35-15,18 1 16,0-1-16,17 18 15,-17 0-15,-1 18 16,19 17 0,-19-18-16,1 19 0,-1-1 15,-17-17-15,0 35 16,0-36-16,0 1 16</inkml:trace>
  <inkml:trace contextRef="#ctx0" brushRef="#br0" timeOffset="28158.919">16510 10001 0,'-18'0'16,"1"0"-16,-1 0 0,36 18 31,-1-18-31,36 18 16,-17-18-16,-1 0 15,0 0-15,0 0 0,18 0 16,-35-18-16,-18 0 16</inkml:trace>
  <inkml:trace contextRef="#ctx0" brushRef="#br0" timeOffset="28316.924">16581 9860 0,'17'106'0,"-34"-212"0,52 265 16,0-36-16,-17-52 16,17 17-1,-17-70-15,17 17 16</inkml:trace>
  <inkml:trace contextRef="#ctx0" brushRef="#br0" timeOffset="28683.473">16898 9666 0,'18'159'16,"-36"-318"-16,53 388 0,-17-158 16,0 70-16,-18-106 15,17 1-15,-17-19 0,0 1 16,18-18-16,-18-18 16,18 1-16,-1-19 0,18-34 15,1 35-15,-19 17 16,1 0-16,17 18 0,18 36 15,-35-19-15,17 54 16,-35-36-16,18 36 16,-36-54-16,-17 18 15,17-17 1,-52-18-16,-1 0 16,-17-35-1</inkml:trace>
  <inkml:trace contextRef="#ctx0" brushRef="#br0" timeOffset="29170.553">16193 10777 0,'-18'0'16,"36"0"-1,17-35 1,0 0-16,89-71 15,-36 35-15,106-123 16,-71 71-16,18 17 0,-17-17 16,140-107-16,-158 142 15,35-71 1,-88 124-16,-35 0 0,17 17 16,-52 1-16</inkml:trace>
  <inkml:trace contextRef="#ctx0" brushRef="#br0" timeOffset="29864.561">16228 9507 0,'0'0'0,"-35"-17"0,35-1 16,17 36-1,36 17-15,18 0 16,70 53 0,-71-17-16,124 53 15,-105-36-15,16-18 0,1 1 16,-18-1-16,89 54 15,-107-89-15,36 18 16,-88-35-16,-1-18 16</inkml:trace>
  <inkml:trace contextRef="#ctx0" brushRef="#br0" timeOffset="129144.783">2275 10989 0,'-17'0'0,"-1"0"16,36 0 31,52 18-47,-17-18 15,88 17 1,-70 1-16,17-18 0,-17 0 16,70 0-16,-71 0 15,19 18-15,-54-18 16</inkml:trace>
  <inkml:trace contextRef="#ctx0" brushRef="#br0" timeOffset="134227.57">4180 11430 0,'0'-18'15,"0"36"-15,0-53 0,18 70 31,0 53-15,-18-17 0,0 70-16,17-71 15,-17 1-15,0 0 0,18 34 16,-18-52-16,18-17 16,-1 34-16,1-35 15,35 1 1,-36-19-16,1 1 0,35 17 15,-35-35-15,35 0 16</inkml:trace>
  <inkml:trace contextRef="#ctx0" brushRef="#br0" timeOffset="134823.247">4921 12118 0,'0'0'0,"-17"-35"15,17 17-15,-18 0 0,-17-17 16,35 17-16,-36 18 15,19-17-15,-1 34 16,-17 19 0,35-1-16,0 0 15,-18 1-15,18-1 0,18 0 0,-18 0 16,35 1 0,-17-19-16,17 1 0,-17-18 15,35-18-15,-36 1 16,19-36-16,-19 35 15,-17-35-15,0 36 16,-17-36 0,-1 53-16,0-18 15,18 36-15,0 17 16,18-17-16,0 17 16,17 0-16,-18-17 15,19-18-15,-19 17 0,19-17 16,-19 0-1,1-17 1,-18-1-16,0-17 16,-18 17-16,18 1 0,0-1 15,0 0 1,18 1-16,0 17 16,-1 0-1,1 0-15,-1 0 0,1 0 16</inkml:trace>
  <inkml:trace contextRef="#ctx0" brushRef="#br0" timeOffset="135384.949">5433 12012 0,'-35'18'16,"70"-36"-16,-106 53 0,54-17 0,-1 0 16,0 17-16,1 18 15,17-36-15,0 1 16,17 0-16,1-1 0,35-17 16,-18 0-16,-17 0 0,17-17 15,0-1-15,-17 0 16,0-17-16,-1 0 15,-17 17-15,0 1 0,-17-1 16,-1 18-16,0 18 16,18 35-1,0-18-15,18 53 16,0-35-16,-1 0 16,1 35-16,0-53 15,-1 36-15,-17-53 16,0-1-16,0 1 0,-35-18 15,17 0 1,-35-18-16,18 1 16,17-1-16,-34-53 15,34 36-15</inkml:trace>
  <inkml:trace contextRef="#ctx0" brushRef="#br0" timeOffset="135685.02">5592 12241 0,'0'0'16,"52"0"-16,-34-17 0,35-19 15,-35 19-15,-1-1 0,1-17 16,0 0 0,-18 17-16,0 0 0,-18 1 15,-17-1-15,17 18 16,-17 0-16,17 0 0,0 0 15,-34 18-15,52-1 16,0 36 0,17-35-16,36 35 15,0-18-15,35 0 16,-35-17-16,53-18 16,-53 0-16,17 0 15,-17-18-15,-17 1 0</inkml:trace>
  <inkml:trace contextRef="#ctx0" brushRef="#br0" timeOffset="136030.087">6720 11853 0,'0'0'15,"18"53"-15,-18-17 0,0-19 0,0 18 16,-18 1-16,18-19 16,0 1-16,0 0 15,0-36-15,0-17 16,18-1-16,0 19 16,-1-54-1,1 36-15,0 17 0,17 1 16,-17-1-16,17 18 0,-18 0 15,36 35-15,-35-17 16,17 0-16,-17 17 0,-18-17 16,18 17-16,-18 0 15,0-17-15,0-1 16,0 1-16,-18-18 16</inkml:trace>
  <inkml:trace contextRef="#ctx0" brushRef="#br0" timeOffset="136542.044">8343 11853 0,'0'0'16,"18"18"-16,-1 0 15,36-1-15,0-17 0,88 18 16,-70 0-16,88-18 16,-106 0-16,70 0 15,-70 0 1,0-18-16,-35 18 16,-1 0-16</inkml:trace>
  <inkml:trace contextRef="#ctx0" brushRef="#br0" timeOffset="136736.596">8908 11748 0,'53'35'15,"-18"-18"-15,35 19 16,-34-1-16,34 0 16,-34-17-16,-19 35 15,-17-36-15,0 19 16,-35 17-16,17-36 15,-17 1-15,0 0 0,17-1 16,-17-17 0</inkml:trace>
  <inkml:trace contextRef="#ctx0" brushRef="#br0" timeOffset="137265.101">10319 11483 0,'0'0'16,"-53"0"-16,18 0 15,-36 0-15,53 18 16,-35 17-16,36-18 16,-1 1-16,18 17 15,18-17-15,35 17 16,0-17-16,17 17 16,-35-17-16,18 17 15,-35-17-15,-18-1 16,0 1-16,-18 17 15,-17-17-15,0 0 0,0-1 16,-18-17-16,-18 18 16,36-18-16,17 0 15,1 0-15,17-18 16</inkml:trace>
  <inkml:trace contextRef="#ctx0" brushRef="#br0" timeOffset="137686.865">10583 11765 0,'0'53'16,"0"-106"-16,0 141 0,0-70 16,-17 35-16,17-35 15,17-18 1,1-36 0,-18 1-1,18-18-15,-1 18 16,-17 17-16,0 1 0,18-1 15,0 18-15,-1 18 16,1-18 0,-18 17-16,17 18 0,1 1 15,-18-19-15,0 1 16,0 0-16,0-1 16,18-34-1,-18-1-15,17 0 16,-17 1-16,36-19 15,-19 36-15,1-17 0,17-1 16,-17 18-16,-1 0 16,1 18-1,-18-1-15,18 19 16,-18-19-16,17 1 16,1 0-16,0-1 15,-1-17-15</inkml:trace>
  <inkml:trace contextRef="#ctx0" brushRef="#br0" timeOffset="138391.718">11148 11783 0,'0'0'0,"-18"17"16,1 1-16,-1 17 15,18-17 1,0 17-16,18-17 15,17 0 1,0-18-16,-17 0 0,-1-36 16,1 19-1,-18-1-15,0 0 0,-18 1 16,18-1 0,-17 18-16,34 18 15,1-1 1,0 1-16,17 0 15,-17-18-15,34 0 16,-34-18 0,17 0-16,1-35 15,-36 36-15,17-18 0,1-18 16,-18 17-16,0-52 16,0 53-1,0 0-15,0-1 0,0 1 0,0 17 16,0 1-1,0 34-15,-18 54 16,18-18-16,0 0 16,36 88-1,-1-71 1,0-17-16,-17-35 16,35 0-16,-36-18 15,1-18-15,0 18 0,-18-18 16,17-17-16,-17-18 15,18 18-15,-18 0 0,-18-36 16,18 18 0,-17-53-16,17 53 15,-18 18-15,0 17 16,18 54 0,0 34-1,0-17-15,0 0 16,18 0-16,0 35 15,-1-52-15,1-1 0,17 18 16,-17-36-16,17 19 16,-17-19-1</inkml:trace>
  <inkml:trace contextRef="#ctx0" brushRef="#br0" timeOffset="138755.327">11818 11800 0,'18'0'16,"-1"0"-16,36 0 16,-35 0-16,35-17 15,-36-1-15,1 1 16,-18-1-16,18 18 0,-18-18 16,-18-17-16,0 35 15,-34-18 1,34 36-16,0 17 15,1-17-15,17 0 16,0 17-16,0-18 0,35 36 16,-17-35-16,34 17 15,-16-35-15,17-17 16,-18 17-16,-17-36 16,-1 19-16,1-19 15,-18 19 1,17 17-1,1 0-15,0 17 0,-1 1 16,19 0 0,-19-1-16,-17 1 0,0 0 15</inkml:trace>
  <inkml:trace contextRef="#ctx0" brushRef="#br0" timeOffset="139572.057">13264 11571 0,'0'0'0,"18"0"16,-18-18-16,0 36 31,-18 17-31,18 1 16,0 70-16,0-54 16,18 19-1,0-36-15,35 18 16,-18-35-16,0-18 15,0 0-15,1-18 16,-19 1-16,1-1 16,-18-17-16,0 17 0,0-17 15,18 35 17,-1 35-17,1-35-15,0 18 0,35-18 16,-36 0-16,1 0 0,17 0 15,-35-18-15,18 0 16,-18 1 0,-18-19-16,0 1 15,-34-18-15,34 18 16,0 0-16,1-1 16,-1 19-16,18-1 15,18 36-15,17 35 16</inkml:trace>
  <inkml:trace contextRef="#ctx0" brushRef="#br0" timeOffset="139794.597">14041 11783 0,'0'0'0,"0"35"16,17-17-16,1 17 16,-18 0-16,17-17 15,1 17 1,-18-17-16,18-18 16,-18-18-16</inkml:trace>
  <inkml:trace contextRef="#ctx0" brushRef="#br0" timeOffset="139905.902">14093 11606 0,'0'0'0,"0"-17"16</inkml:trace>
  <inkml:trace contextRef="#ctx0" brushRef="#br0" timeOffset="152862.933">4780 11148 0,'88'17'16,"71"1"-16,-53-18 15,88 0-15,-106 0 16,106-18-1,-106 18-15,36-17 16,-71 17-16,17 0 16</inkml:trace>
  <inkml:trace contextRef="#ctx0" brushRef="#br0" timeOffset="153402.626">7867 10866 0,'0'0'15,"18"0"-15,35 0 16,-18 0-16,71 17 15,-36-17 1,1 18-16,105-18 16,-88 0-16,53 0 15,-70 0-15,35 17 16,-71-17-16</inkml:trace>
  <inkml:trace contextRef="#ctx0" brushRef="#br0" timeOffset="153975.892">13564 10672 0,'0'0'0,"36"0"0,-1 0 0,35 0 16,1 0-16,17 0 0,124 0 15,-106 0-15,141 0 16,-124 0-16,53 17 15,-123 1-15,-17-1 16</inkml:trace>
  <inkml:trace contextRef="#ctx0" brushRef="#br0" timeOffset="178555.864">3104 13141 0,'18'-18'0,"0"18"15,17 71 1,0-1-16,36 89 16,-54-53-1,54 141-15,-53-141 16,17 0-16,0-18 0,18 0 16,18 18-16,-36-88 15,18 17 1,-35-35-16,-1-53 15,1 18-15,-36-89 16,18 36-16,-53-88 16,18 70-16,0-71 15,17 124-15,18-35 16,0 71-16,0 34 16,18 18-1</inkml:trace>
  <inkml:trace contextRef="#ctx0" brushRef="#br0" timeOffset="179067.955">4039 13882 0,'0'0'0,"-17"17"0,-36 19 16,17 52 0,19-53-16,-1 71 15,36-71-15,17 36 16,-17-53-16,35-1 16,-18-34-16,36-19 15,-54 19-15,1-19 16,-1 1-16,-17-18 0,0 0 15,-17 18 1,-18 0-16,17 35 16,0 17-1,18 1-15,18 52 16,-18-52-16,53 35 16,-36-35-16,19-1 15,-1 1-15,-17-18 0,17 0 16,-17 0-16,-1-18 0,-17 1 15,0-1-15,0-17 16,0-1 0,0 1-16,-17 18 0,17-1 15,17 0-15,1 1 16,17-1-16,-17 18 16,17 0-16,-17-18 0,17 18 15,0 0-15,-17 0 16</inkml:trace>
  <inkml:trace contextRef="#ctx0" brushRef="#br0" timeOffset="179635.257">5045 13282 0,'-18'-18'15,"36"36"-15,-54-18 16,1 53 0,35 0-16,-17 0 0,17 35 15,-18 0-15,0 106 16,18-88-16,18 70 15,0-105-15,-1 0 0,54 17 16,-36-71 0,53 19-16,-53-36 15,1 0-15</inkml:trace>
  <inkml:trace contextRef="#ctx0" brushRef="#br0" timeOffset="181200.29">5539 13705 0,'0'0'16,"0"-35"-16,-18 35 15,18 35 1,-18-17-16,18 35 16,0-18-16,0 53 15,18-52-15,0 34 16,-18-52-16,35 35 15,-17-36-15,-1-17 16,1 0-16,-1 0 0,19-17 16,-19-1-16,1 1 15,0-1-15,-1 18 16,19 0 0,-19 0-16,1 18 0,-1-18 15,19 35 1,-19-35-16,1 17 0,0-17 15,-1 0-15,1 0 0,-18-17 16,0-18-16,0-18 16,-18 17-1,1 1-15,-1 0 0,0 0 16,1-1-16,-1 1 16,0 17-16,1 18 15,17 18-15,35 35 16,-17-18-16</inkml:trace>
  <inkml:trace contextRef="#ctx0" brushRef="#br0" timeOffset="181358.804">6297 14041 0,'0'17'16,"0"-34"-16,18 34 0,-18 1 0,17-1 15,1 1 1</inkml:trace>
  <inkml:trace contextRef="#ctx0" brushRef="#br0" timeOffset="181503.927">6262 13758 0,'0'18'32,"35"-18"-17</inkml:trace>
  <inkml:trace contextRef="#ctx0" brushRef="#br0" timeOffset="181754.283">6403 13070 0,'35'36'16,"0"-19"-16,1 19 16,-1-1-16,0 18 0,71 70 15,-71-52-15,36 70 16,-53-70-16,-1 70 15,-17-88-15,-35 52 16,17-52-16,18-35 16,-35 35-16,17-53 15</inkml:trace>
  <inkml:trace contextRef="#ctx0" brushRef="#br0" timeOffset="182148.865">7108 13582 0,'18'0'0,"17"18"15,36-1 1,-36 1-16,36-18 16,-36 18-16,-17-18 15,-1 0-15,1 0 0,-18 17 16</inkml:trace>
  <inkml:trace contextRef="#ctx0" brushRef="#br0" timeOffset="182281.495">7197 13794 0,'17'0'16,"36"35"-1,-17-35-15,-1 0 0,0 0 16,-17-18-16,17 18 0</inkml:trace>
  <inkml:trace contextRef="#ctx0" brushRef="#br0" timeOffset="183066.343">8608 12947 0,'-18'0'15,"18"18"1,-17 17-16,17 53 16,0-17-16,0-1 0,17 1 15,-17 52-15,18-70 16,-1-18-16,1 1 0,0 17 16,-1-36-1,-17 1-15</inkml:trace>
  <inkml:trace contextRef="#ctx0" brushRef="#br0" timeOffset="183294.462">8184 13776 0,'36'-18'16,"-19"18"-1,36 0-15,53 0 16,-53 0-16,106 0 16,-71 0-16,0 0 0,-17 0 15,70 0-15,-88 0 16,-18 0-16,-17 0 0,-1-17 16,1 17-1</inkml:trace>
  <inkml:trace contextRef="#ctx0" brushRef="#br0" timeOffset="183811.506">8625 14058 0,'0'18'0,"0"-36"0,0 53 15,0 1-15,0-19 0,18 36 16,-18-17-16,0-19 15,0 1 1,0-53 0,18-18-1,-1 35-15,1-53 16,17 54-16,1-18 16,-19 35-16,1 0 15,-1 0-15,19 17 16,-19 18-16,-17 36 15,0-53-15,0 52 16,0-34-16,18 16 16,-18-34-16,35 0 15,-17-18-15,17 17 16,0-17-16,1 0 16,-19 0-1,19-17-15</inkml:trace>
  <inkml:trace contextRef="#ctx0" brushRef="#br0" timeOffset="206574.771">2293 15804 0,'0'-35'16,"-18"35"-1,18 18-15,0 70 16,0 0-16,0 0 16,-17 36-16,17-18 0,0 17 15,0 1-15,17 52 16,1-123-16,0 0 15,17-35-15,0-1 0,1-34 0,52-54 16,-71 0 0,36-52-16,-35 70 15,-18-53-15,18 89 16,-18 34 0,35 71-16,-18-35 15,36 53 1,-35-53-16,35 18 15,-18-54-15,36-17 16,-36-17-16,-17-1 0,17-70 16,-35 52-1,-35-69-15,-1 69 0,1-17 16,18 18-16,-19 0 16,19 17-16,-1 1 0,0 17 15,18-18-15,0 0 16,18 1-16</inkml:trace>
  <inkml:trace contextRef="#ctx0" brushRef="#br0" timeOffset="206873.699">3175 15628 0,'-18'0'16,"18"-18"-16,18 18 31,35-17-31,-18 17 15,36 0 1,-54-18-16,19 18 16,-19 0-16,1 0 0</inkml:trace>
  <inkml:trace contextRef="#ctx0" brushRef="#br0" timeOffset="207052.18">3175 15663 0,'0'0'15,"18"36"-15,-18-1 0,35 35 16,-35-34 0,18-1-16,-18-17 0,17 17 15,-17-17-15,18 17 16,-1-35-16,1 17 16,0-17-16,-1-17 15</inkml:trace>
  <inkml:trace contextRef="#ctx0" brushRef="#br0" timeOffset="207480.711">3545 15963 0,'-17'0'15,"34"0"1,-17-35 0,18 17-1,-18-17-15,0 17 0,18-52 16,-18 52-16,0-35 15,0 18-15,0 17 16,-18 18 0,0 18-16,1 17 15,17-17-15,0 17 0,0-17 16,0 17-16,17 18 16,-17-35-16,18-1 15,0-17-15,35 18 16,-36-18-16,36 0 15,-35-18-15,-1 1 16</inkml:trace>
  <inkml:trace contextRef="#ctx0" brushRef="#br0" timeOffset="207819.333">3722 15593 0,'17'-18'31,"19"1"-31,-1 17 16,-17-18-16,-1 18 16,1 18-1,0-18-15,-18 17 0,0 18 16,0 1-16,0-1 0,0 0 15,0 1-15,17 52 16,-17-71-16,18 1 0,-18 17 16,17-17-1,1-18-15,-18 18 16,-18-36 0,-17 0-1,18 18-15,-19 0 0,19 0 16</inkml:trace>
  <inkml:trace contextRef="#ctx0" brushRef="#br0" timeOffset="209715.634">2752 16016 0,'-18'35'0,"18"-17"15,0 70-15,18-35 16,-1 88-1,-17-88-15,18 0 0</inkml:trace>
  <inkml:trace contextRef="#ctx0" brushRef="#br0" timeOffset="211000.719">4163 16316 0,'17'35'16,"1"-35"-16,35 0 15,0 0 1,-18 0-16,18 0 0,0-17 16</inkml:trace>
  <inkml:trace contextRef="#ctx0" brushRef="#br0" timeOffset="211100.766">4269 16581 0,'35'17'15,"-70"-34"-15,88 34 0,-18-17 0,71-35 16</inkml:trace>
  <inkml:trace contextRef="#ctx0" brushRef="#br0" timeOffset="211662.094">5151 16245 0,'-18'106'16,"36"-212"-16,-36 265 0,18-124 0,-18 36 15,18-53-15,0-36 32,0-35-32,0-17 15,0 52-15,18-35 16,0 35-16,-1 1 15,1 17-15,17 35 16,-17-17 0,-1 17-16,1 18 15,0-36-15,-1 36 16,1-35-16,0-18 0,-1 0 16</inkml:trace>
  <inkml:trace contextRef="#ctx0" brushRef="#br0" timeOffset="212072.769">5592 16404 0,'35'88'16,"-70"-176"-16,87 229 0,-16-17 15,-1-71-15,-35 0 16,35 17-16,-35-35 0,-17-17 16,-1-18-1,0-18-15,1-17 16,-19-53 0,19 35-16,-1-53 0,18 36 15,18-54 1,-1 71-16,54-17 15,-36 34-15,1 19 0,-1 17 16,0 0-16,-17 17 16,-1 1-16,-17 17 0,-17 36 15,-1-36-15,-35 36 16,18-36-16,17-17 16,-17-1-16,17-17 0,1 0 15,17-17-15,0-1 16,17 0-16</inkml:trace>
  <inkml:trace contextRef="#ctx0" brushRef="#br0" timeOffset="212230.596">6103 16387 0,'0'0'0,"0"17"0,18-17 31,-1-17-31,1 17 16,0-18 0</inkml:trace>
  <inkml:trace contextRef="#ctx0" brushRef="#br0" timeOffset="212729.416">6809 16422 0,'0'0'0,"0"17"0,17 36 15,-34-53 1,-1 0 0,0-17-16,1-1 15,-1-17-15,-17-36 16,17 36-16,18 0 0,18-36 16,-1 36-16,36-18 15,-17 18-15,-1 35 16,35-18-16,-34 36 15,-19-1-15,19 1 0,17 17 16</inkml:trace>
  <inkml:trace contextRef="#ctx0" brushRef="#br0" timeOffset="213219.233">7179 16245 0,'0'-17'16,"-18"17"-16,1 17 16,17 19-16,0-19 15,0 19-15,0 17 16,17-18-16,36 0 16,-35-35-16,17 0 15,36-35 1,-36 0-16,-35-18 15,-35 0 1,0 17 0,17 19-16,-17 17 15,17 0-15,18 17 0,0 19 16,0-19-16,35 19 16,1-19-16,-1 1 15,-18-18 1,1 0-16,0 0 0,-18-18 15,0 1 1,0-19 0,17 19-16,-17-1 0,0 0 15,18 1-15,17 17 16,-17 0-16,0 0 16,-1 0-16,1 0 0,-1 17 15,1-17-15,17 36 16,-17-19-16,17 19 15,-17-19-15,0-17 16</inkml:trace>
  <inkml:trace contextRef="#ctx0" brushRef="#br0" timeOffset="213791.374">7796 16228 0,'-17'0'0,"-1"35"16,0 18-1,18-35-15,18 17 16,0-35-16,-1 18 16,36-36-16,-17 18 15,-1-53-15,-17 18 16,-18-1-16,17 1 16,-17 0-16,-17-53 15,-1 35-15,-17-35 16,-1 35-16,-17-36 15,36 54-15,-1 18 16,0 17-16,18 70 16,36 36-1,-19-53-15,36 70 16,-35-87-16,17 17 16,36-1-16,-36-16 15,18-1 1,-18-35-16,-35 18 0,18-18 15,0 0-15,-18-18 16,0 0-16,0 1 16,-18 17-16,0 0 15,36 17 1,-18 1-16,18 0 0,17-1 16,-18-17-1,36 18-15,-17-36 16,-19 18-16,19-35 15,-19 17-15,-17 1 16,0-1-16,0 0 0,-35-17 16,0 18-16,-18-1 15,17 0-15,19 18 16,-1 0-16,1 0 0</inkml:trace>
  <inkml:trace contextRef="#ctx0" brushRef="#br0" timeOffset="214225.383">8502 16369 0,'-18'35'16,"36"-70"-16,-36 88 0,18-36 15,0-34-15,0-1 16,0-17-16,18-36 15,-18 54-15,18-19 16,-18 1 0,17 35-1,1 18-15,-18 17 16,18 18 0,-18-18-16,17 1 15,-17-19-15,18-17 16,-1-17-1,-17-19-15,18 19 16,0-19-16,-18 19 0,35-19 16,-17 19-16,17 17 15,-17 17 1,-1 19 0,1-1-16,-18 18 15,0-18-15,0 0 16,0-17-16,0 0 15,17-18-15</inkml:trace>
  <inkml:trace contextRef="#ctx0" brushRef="#br0" timeOffset="-214213.851">9278 16351 0,'0'18'16,"0"-36"-16,0 54 31,18-36-31,-1 0 16,-17-18 0</inkml:trace>
  <inkml:trace contextRef="#ctx0" brushRef="#br0" timeOffset="-213930.658">9596 16351 0,'0'0'16,"17"53"-16,1-18 0,-18-17 0,0 0 15,0-1-15,0-34 16,-18-19-1,1 1 1,17 0-16,-18 0 0,18-1 16,-18 1-16,36-35 15,0 52-15,-1-17 0,1 17 16,35-17-16,-36 35 16,19-18-16,-19 18 15,36 0-15,-35 0 16</inkml:trace>
  <inkml:trace contextRef="#ctx0" brushRef="#br0" timeOffset="-213463.926">9966 16210 0,'0'0'0,"-18"18"15,1 17 1,-1-17-16,18 35 15,0-18-15,0-17 16,35 17-16,-17-18 16,0-17-16,17 0 15,-17 0-15,17-35 16,-18 18-16,-17-19 0,0-17 16,0 36-1,-17-19-15,-1 19 16,1 17-16,17 17 15,17 19 1,-17-19 0,35 19-16,-17-19 15,0-17-15,-1 18 16,-17-36 0,18 1-1,-18-1-15,18-17 16,-1 17-16,19 0 15,-1 1-15,0 17 16,-17 17-16,17 1 16,-17 0-16,-1 17 15,1-17-15,0 17 16,-1-17-16</inkml:trace>
  <inkml:trace contextRef="#ctx0" brushRef="#br0" timeOffset="-213080.202">10495 16228 0,'-17'0'15,"34"0"-15,-52 0 0,35 17 16,-18 1-16,18 0 0,0 17 16,0-17-16,0 17 0,36 0 15,-19-35-15,36 18 16,-35-36-16,17 1 15,-35-19-15,18-17 16,-1 18-16,-17-53 16,0 53-16,-17-89 15,-1 71-15,-17-53 16,-1 53-16,19 36 16,-18-18-1,17 35-15,0 0 0,18 52 16,0-16-16,18 70 15,0-54-15,-1 19 16,18-18-16,-17 0 16,17 0-16,36 17 15,-36-34-15,36-19 16,-36-17-16,18 0 16</inkml:trace>
  <inkml:trace contextRef="#ctx0" brushRef="#br0" timeOffset="-212802.159">10883 16263 0,'0'0'15,"0"35"-15,-17 1 0,17 17 16,0-36-16,0 1 16,0-1-1,17-34-15,1-1 16,-1-35-1,-17 18-15,18 17 0,35-35 16,-35 36-16,17-1 16,-17 1-1,-18 34-15,35 1 16,-35-1-16,18 19 16,-18-19-16,0 1 15,17 0-15,1-1 0,-1 1 16</inkml:trace>
  <inkml:trace contextRef="#ctx0" brushRef="#br0" timeOffset="-212196.702">11624 15575 0,'0'-35'0,"0"70"0,0-88 16,0 18-16,-18 35 16,1 0-1,17 18-15,-36 70 16,19-18-16,17 107 15,0-89-15,17 88 16,1-105-16,35 52 16,-35-87-16,17 17 15,18-1 1,-35-34-16,-1 0 0,1-18 16,-18 17-16</inkml:trace>
  <inkml:trace contextRef="#ctx0" brushRef="#br0" timeOffset="-198296.178">12153 15998 0,'0'-17'0,"-17"17"16,-19 0 0,19 0-16,-1 17 0,0-17 15,18 18 1,18 0-16,-18-1 15,18 1-15,17 17 16,0-17-16,0 17 16,-17-17-16,0 0 15,-18-1 1,-53-17 0,35 0-16,1 0 15,-36 0-15,35 0 16</inkml:trace>
  <inkml:trace contextRef="#ctx0" brushRef="#br0" timeOffset="-197981.121">12171 15522 0,'17'18'15,"19"70"-15,-19-35 16,36 70-16,-35-52 16,17 35-1,-35-53-15,0 0 0,0-18 16,18-17-16,-18-1 0,0 1 16,-18-36-1,18-17 1,0 17-16,0-35 15,0 36-15,18 17 16,0-18-16,-1 36 16,1-18-16,-18 17 15,17-17-15</inkml:trace>
  <inkml:trace contextRef="#ctx0" brushRef="#br0" timeOffset="-197381.196">12506 16087 0,'0'0'16,"-18"35"-16,18-17 0,0-1 15,18 1-15,17 0 16,-17-18-16,17 0 15,-17 0-15,17-36 16,-17 36-16,-18-53 16,0 36-16,0-1 0,-18 18 15,0-18-15,-17 18 16,18 0-16,-1 0 0,0 0 16,18 18-1,0 0-15,36-18 16,-19 0-16,18 0 15,-17 0-15,0 17 16,-1 1 0,1 17-1,-18-17-15,35 35 16,-35-18-16,36 53 16,-19-52-16,1 16 15,-1-34-15,-17 0 16,0-36-16,-17-17 15,-1 17 1,1-17-16,-19-36 16,19 36-16,17 0 15,-18 0-15,18-1 0,0 1 0,0 17 16,18 1-16,-1-1 16,1 18-16,0 18 15,-1-18-15,1 35 16,-18-17-16,0-1 0,-35 19 15,-1-36 1,19 0 0</inkml:trace>
  <inkml:trace contextRef="#ctx0" brushRef="#br0" timeOffset="-197075.239">12912 16140 0,'17'0'16,"1"0"-16,-18-36 15,0 19 1,-18-19 0,1 36-16,-19-17 15,19 17-15,-1 0 16,18 17-16,0 19 15,35-1 1,-17-35-16,17 18 0,36-18 16,-36 0-1,0 0-15,1 0 0,-19-18 16,19 18-16,-36-18 16,0 1-16</inkml:trace>
  <inkml:trace contextRef="#ctx0" brushRef="#br0" timeOffset="-196212.688">12065 16387 0,'18'0'16,"-1"-18"-16,1 18 15,17-18 1,-17 18-16,-1 0 0,1 0 16</inkml:trace>
  <inkml:trace contextRef="#ctx0" brushRef="#br0" timeOffset="-196055.932">12471 16369 0,'35'-18'16,"-17"18"-16,17-17 15,-17 17 1</inkml:trace>
  <inkml:trace contextRef="#ctx0" brushRef="#br0" timeOffset="-195922.527">12771 16334 0,'17'0'0,"1"0"15,-1 0-15,1-18 16,17 0-16</inkml:trace>
  <inkml:trace contextRef="#ctx0" brushRef="#br0" timeOffset="-195790.631">13106 16351 0,'0'0'15,"17"0"-15,1-17 16,0-1-16,-1 0 15</inkml:trace>
  <inkml:trace contextRef="#ctx0" brushRef="#br0" timeOffset="-195688.975">13282 16298 0,'0'-17'31,"18"17"-31</inkml:trace>
  <inkml:trace contextRef="#ctx0" brushRef="#br0" timeOffset="-195300.487">13317 15452 0,'18'0'16,"0"17"-1,52 54-15,-35-18 16,54 70 0,-36-52-16,-18 17 15,0-17-15,18 70 0,-35-88 16,-18 70 0,0-88-16,-18 18 0,-35 18 15,18-54-15,17 1 16,1 0-16</inkml:trace>
  <inkml:trace contextRef="#ctx0" brushRef="#br0" timeOffset="-193844.003">14235 16069 0,'0'0'0,"-18"0"0,36 0 31,52 0-16,-35 0-15,71 0 16,-53-18-16,53 1 16,-53 17-16,17-18 15,-34 18-15,-1 0 16</inkml:trace>
  <inkml:trace contextRef="#ctx0" brushRef="#br0" timeOffset="-193609.372">14676 15822 0,'-18'0'16,"0"0"-16,-17 35 15,17-17-15,1 17 16,-1 1-16,-17 16 0,17-16 15,1-1-15,-36 36 16,53-36-16,-36 0 16,19-17-16,17-1 15,-18-17-15</inkml:trace>
  <inkml:trace contextRef="#ctx0" brushRef="#br0" timeOffset="-193432.845">14340 15875 0,'18'35'16,"35"36"-1,-18-36-15,1 18 16,-1-18-16,0 1 0,0-1 16,36 0-1,-36-17-15,18-1 16</inkml:trace>
  <inkml:trace contextRef="#ctx0" brushRef="#br0" timeOffset="-192136.081">15222 15946 0,'0'52'15,"0"-16"-15,18-19 16,-18 19-16,18-1 0,-1-17 16,1 17-16,-18-70 31,-18-18-16,18 35-15,-17-53 16,34 54 0,1-18-16,0 17 15,17 0-15,-18 18 16,19 18-16,-19 0 16,1 17-16,-18-18 15,18 36-15,-18-17 16,0-19-16,0 1 0,0 0 15,17-1-15,-17 1 16,18-18 0</inkml:trace>
  <inkml:trace contextRef="#ctx0" brushRef="#br0" timeOffset="-191714.034">15663 16087 0,'0'0'0,"18"35"0,0 18 0,17 70 15,-35-70-15,18 0 16,17 35-16,-35-70 15,0 0-15,17-1 16,-17-34-16,-17-19 16,-1 1-16,1-53 15,-1 35-15,0-70 16,18 70-16,0-71 16,18 89-16,17-36 15,-17 71-15,35 0 16,-36 36-1,-17 34 1,0-52-16,-17 17 0,-1 18 16,0-35-1,1-1-15,-1-17 0,1 0 16</inkml:trace>
  <inkml:trace contextRef="#ctx0" brushRef="#br0" timeOffset="-191607.204">15928 16122 0,'0'0'16,"0"18"-16,-18-1 15</inkml:trace>
  <inkml:trace contextRef="#ctx0" brushRef="#br0" timeOffset="-191091.025">16369 15893 0,'-71'17'15,"-17"1"-15,53 0 16,17 17-16,1-18 16,34 36-1,19-35-15,16 0 16,1-1-16,-35-17 15,35 18-15,-35-18 0,-1 18 16,-34-1 0,-36 1-1,17-18-15,-34 18 16,52-18-16,1 0 16</inkml:trace>
  <inkml:trace contextRef="#ctx0" brushRef="#br0" timeOffset="-190662.871">16686 15981 0,'-17'0'0,"34"0"16,-52 0-16,0 0 16,0 0-16,-1 35 15,19-17-15,-1-1 16,18 1-16,-18 0 0,36-1 15,17 1-15,1-18 16,-1-18 0,-18 1-16,19-1 15,-19 0-15,1 1 16,-36 34 0,18 1-16,-17 70 15,17-35 1,-18 53-16,18-35 15,0 70-15,0-88 16,0 52-16,0-69 16,18-1-1,-1-17-15,1-18 16,-18-18-16,0-17 16,18-1-16,-18 1 0,0-35 15,-18 17-15,18-18 16,0 1-16,0 52 15</inkml:trace>
  <inkml:trace contextRef="#ctx0" brushRef="#br0" timeOffset="-190072.373">16916 16122 0,'0'0'16,"0"35"-16,0-17 16,17-18-16,-17-18 15,0 1 1,-17-36-16,17 35 15,-18-35 1,18 18-16,18-18 16,-1 35-16,-17 1 0,18 17 15,17 0-15,-17 0 16,-18 17-16,35 1 16,-17 0-16</inkml:trace>
  <inkml:trace contextRef="#ctx0" brushRef="#br0" timeOffset="-189890.174">17145 15963 0,'18'0'16,"-36"0"-16,53 0 0,-17 0 15,17 0-15,0-17 16,-17 17-16,0 0 15,-18-18 1,0 0-16</inkml:trace>
  <inkml:trace contextRef="#ctx0" brushRef="#br0" timeOffset="-189689.22">17251 15663 0,'-18'-17'16,"18"34"-16,0 36 15,-17-17-15,17 16 16,0 1-16,0 0 0,0 18 16,17 17-16,1-35 15,35-18 1,-18-17-16,0 0 16,1-18-16,-1 0 0,0-18 15,-17 18-15</inkml:trace>
  <inkml:trace contextRef="#ctx0" brushRef="#br0" timeOffset="-188187.769">17903 15064 0,'0'-18'16,"-17"18"-1,-1 53 1,18 0-16,-17 106 15,-1-54-15,0 142 16,18-123 0,0-1-16,0-17 15,0 0-15,18-18 0,17 53 16,0-88-16,18 53 16,-35-88-16,35 17 15,-18-35-15</inkml:trace>
  <inkml:trace contextRef="#ctx0" brushRef="#br0" timeOffset="-187253.602">18944 15205 0,'-17'17'16,"17"36"0,0-17-16,0 16 0,0-16 15,0-1-15,17 53 16,1-17-1,-18-36-15,35 0 16,-35-17-16,0 0 16,0-1-16</inkml:trace>
  <inkml:trace contextRef="#ctx0" brushRef="#br0" timeOffset="-186885.689">18150 15875 0,'0'0'0,"-17"0"16,17 18-1,17-18 1,1 0-1,17 0-15,36 0 16,-18 17-16,0-17 0,17 0 16,1 18-16,17-18 0,18 0 15,0 0-15,35 0 0,123 0 16,-122 18-16,-19-18 16,-17 17-16,-18-17 15,0 0-15,18 18 16,-71-1-16,18 1 15,-88-18 1,17-18 0</inkml:trace>
  <inkml:trace contextRef="#ctx0" brushRef="#br0" timeOffset="-179826.665">18521 16387 0,'0'17'15,"17"1"-15,-17-1 16,18 54-16,0-18 16,-18 35-16,0-17 15,0-18-15,0 52 16,-18-69-16,0 17 15,18-71 1,18-70 0,-18 35-16,18-53 15,-1 53-15,1 0 16,0-17 0,-1 34-16,1 19 0,0 17 15,-1 0-15,1 17 16,0 19-1,-18-1-15,17 0 0,-17 0 16,18 54 0,-18-54-16,17 36 15,-17-36-15,0 0 16,0-17-16,18-18 16</inkml:trace>
  <inkml:trace contextRef="#ctx0" brushRef="#br0" timeOffset="-179106.978">18979 16140 0,'18'0'15,"17"0"1,-17 0-16,35 0 15,-35 0 1,17 0-16,-18 0 16,-34 0-1</inkml:trace>
  <inkml:trace contextRef="#ctx0" brushRef="#br0" timeOffset="-178895.416">18997 16210 0,'0'0'16,"0"53"-16,0-18 0,0 36 15,0-36-15,0 0 16,18 18 0,-18-35-16,35 0 15,-17-1-15,-1 1 16,19-18-1,-19 0-15</inkml:trace>
  <inkml:trace contextRef="#ctx0" brushRef="#br0" timeOffset="-178255.909">19262 16510 0,'0'0'0,"17"-18"46,1 1-30,-18-1-16,18-17 16,-18 17-16,0-17 15,0 17-15,0 1 16,0-1-16,0-17 16,0 17-16,0 0 0,-18 18 15,18-17 1,0-1-16,0 1 0,-18 17 15,1 17 17,17 1-17,0 17-15,0 18 16,0-35-16,17 35 16,1-36-1,0 18-15,-18-17 16,35 17-16,-17-35 15,-1 0 1,1 0-16,-18-17 16</inkml:trace>
  <inkml:trace contextRef="#ctx0" brushRef="#br0" timeOffset="-178049.304">19491 16351 0,'35'18'15,"-17"-18"1,35 0-16,-36 0 16,1 0-16,0 0 15,-1-18 1</inkml:trace>
  <inkml:trace contextRef="#ctx0" brushRef="#br0" timeOffset="-177761.187">19756 16228 0,'0'17'16,"0"1"-16,0 35 16,0-35-1,0-1-15,0 1 0,17 0 16,-17-1-16,0 18 15,18-35-15,-18 18 0</inkml:trace>
  <inkml:trace contextRef="#ctx0" brushRef="#br0" timeOffset="-177387.656">19861 16228 0,'18'0'15,"0"0"1,17 0 0,0 0-16,-17 0 15,0 0-15,-1 17 16,1-17-16,-18 18 15,0 17-15,0-17 16,0 35 0,0-18-16,0-17 0,0 17 15,17-17-15,-17-1 16,0 1-16,-17 0 16,-1-18-1,-17 0 1,17 0-16,-17-18 15,17 18-15,1-18 16</inkml:trace>
  <inkml:trace contextRef="#ctx0" brushRef="#br0" timeOffset="-176587.593">20302 15381 0,'0'-18'0,"0"-34"16,0 34-16,0-17 15,0 17-15,0 0 0,0 36 47,18 17-31,0-17-16,-1 17 0,1 0 16,17 54-16,0-19 15,18 71 1,-17-70-16,17 105 15,-36-70-15,1 53 16,-18-89-16,0 1 16,-18 0-16,1-19 0,-36 54 15,17-70-15,1-1 16,17 0-16,-17 0 0,0-35 16</inkml:trace>
  <inkml:trace contextRef="#ctx0" brushRef="#br0" timeOffset="-163686.057">6597 17445 0,'0'18'16,"35"52"-1,1-17 1,-1 18-16,0-1 0,-17 1 16,35 70-16,-18-35 15,-35-71-15,0 0 16,0-17 0,-18-36-16,-35-52 15,36 17-15,-19 0 16,19-18-16,-1 1 0,1-89 15,-1 71-15,36-53 16,-1 105 0,1 1-16,17 17 0,36-17 15,-36 35-15,35 35 16,-52-17-16,0 53 16,-18-18-16,-18 17 15,0-17-15,-52 18 16,35-36-1,-1-18-15,1 1 0,17 0 16,1-1-16,-1 1 0,53 17 16,-17-35-16,35 36 15,0-36-15,-18 17 16,0 1-16,1-18 16,34 17-16,-34 1 15,-1 17-15</inkml:trace>
  <inkml:trace contextRef="#ctx0" brushRef="#br0" timeOffset="-163369.651">7232 17903 0,'0'0'0,"18"0"0,-1 0 16,1-17-1,0-18 1,-18-1-16,0 19 0,-18-1 16,-17 0-1,-1 18-15,19 0 0,-36 18 16,35 0-16,0 17 16,1-17-16,17-1 15,0 36-15,17-18 16,1-17-16,17 0 0,18-1 15,-17-17-15,17 18 0,-18-18 16,53 0 0,-53 0-16,1-18 15</inkml:trace>
  <inkml:trace contextRef="#ctx0" brushRef="#br0" timeOffset="-162449.824">7602 17321 0,'0'-17'16,"18"34"-1,-18 1 1,0 0-16,0 17 16,0 0-16,18 1 0,-18 52 15,0-35 1,17 0-16,-17-18 0,36 35 15,-1-34-15,18 34 16,-36-52-16,54 17 16,-36-17-16,18-1 15,-18 1-15,18-18 16,-35 0 0,0-18-16</inkml:trace>
  <inkml:trace contextRef="#ctx0" brushRef="#br0" timeOffset="-162011.4">8114 17374 0,'0'0'0,"-18"0"15,18 36-15,0 34 16,18-17-16,0 71 16,-1-72-16,36 37 15,-35-54 1,52 18-16,-52-36 16,17-17-16,18 0 15,-18-17-15,-17-18 16,0-1-16,-1 1 0,1 0 0,-18-18 15,18-35 1,-18 35-16,0-53 16,-18 71-16,-17-36 15,35 53-15,-18 1 16,0 17-16,18 17 0,-17 72 16,17-36-1,0 17-15,17 71 16,1-70-16,0-1 0,-1-17 15,1 0-15,35 18 16,-35-36-16,-1 0 0</inkml:trace>
  <inkml:trace contextRef="#ctx0" brushRef="#br0" timeOffset="-158955.291">8308 14623 0,'0'-18'15,"0"-35"1,18 18-16,17-106 16,0 53-16,36-124 15,-18 88-15,123-281 16,-105 281-1,34-87 1,-52 140-16,-17 0 0,-1 1 16,35-18-16,-52 52 15,0 1-15,-36 35 32</inkml:trace>
  <inkml:trace contextRef="#ctx0" brushRef="#br0" timeOffset="-158234.782">10037 13141 0,'0'0'16,"0"-18"-16,0-17 16,17 17-16,18 1 15,36 17 1,-18 0-16,-18 17 0,18 36 15,-35-17-15,-18-1 16,0 53 0,-18-53-16,-35 54 15,18-54-15,-18 0 16,35-17-16,1-1 0,17 1 16,17 0-1,72-1 1,-37-17-16,1 18 0,53-18 15,-53 18-15,-18-18 16,18 17-16,-35 1 16,-18 17-16,-18-17 15,1-1-15</inkml:trace>
  <inkml:trace contextRef="#ctx0" brushRef="#br0" timeOffset="-157923.774">9754 13935 0,'53'35'15,"-106"-70"-15,159 70 0,-53-17 0,106-36 16,-71 18-16,0-18 16,18 1-16,70-1 15,1 18-15,-107 0 16,54 0-16,-89 0 16,18 18-1,-53-1-15,-53 1 16</inkml:trace>
  <inkml:trace contextRef="#ctx0" brushRef="#br0" timeOffset="-157528.858">10266 14323 0,'-18'35'0,"36"-70"0,-36 105 15,18-17-15,0-17 16,0-1-16,0 0 16,0 0-16,0 1 15,0-19-15,0-34 16,0-19-16,18-34 15,-1 35-15,1-18 16,17-36 0,1 54-16,17 0 15,-36 17-15,19 18 0,-19 18 16,1 17-16,-1 0 0,1 54 16,-18-36-16,18-18 15,-18 18-15,17-18 0,-17 36 16,18-36-1,0 18-15</inkml:trace>
  <inkml:trace contextRef="#ctx0" brushRef="#br0" timeOffset="-155199.447">18627 15328 0,'0'-17'16,"0"-1"15,17 0-15,-17 1-16,18 17 16,-18-18-16,18 0 15,-1 18-15,1-17 31,0 17-31,-1 0 16,1 0-16,17 0 16,-17 0-16,17 17 15,-17-17-15,17 18 16,-35 0 0,35-1-16,-35 19 15,18-1-15,-18-18 16,17 36-1,-17-17-15,0 17 0,-17-18 16,17-17-16,-18 52 16,1-52-16,-1 17 15,18-17-15,-18-1 0,1 1 16,-1 0-16,0-18 0,1 17 16,-1-17-16,0 0 15,1-17 1,-1-1-1,18 0-15,-17-17 16,17 17-16,-18 1 16,18-1-1,18 18 1,-1 0 0,18 0-16,-17-18 15,0 18-15,-1 0 16,19 0-16,-19 0 0,1 0 0,17 0 15,-17 18-15,35 17 16,-18-17-16,0 17 0,18 1 16,-18-36-1,1 17-15,-19 1 0,1-18 16,0 0-16,-18 17 16</inkml:trace>
  <inkml:trace contextRef="#ctx0" brushRef="#br0" timeOffset="-147675.222">12400 17639 0,'-53'-35'0,"18"35"15,0-18-15,-1 18 0,-52 18 16,53-1-16,-36 36 16,36-18-1,0 36-15,35-36 16,0 18-16,17-35 15,72-1-15,-54-34 16,53-18 0,-35 17-16,0-35 15,-53 35-15,18 1 0,-18-19 16,-18 19-16,0-1 16,1 36-1,17 70-15,17-17 16,1-1-16,0 1 15,-1-1-15,19 1 0,16 17 16,-34-35-16,-18 0 16,0-36-16,-18 1 15,-17-18 1,-18-18-16,18-17 16,-36-18-1,36 18-15,17 0 0,1-1 16,-1-16-16</inkml:trace>
  <inkml:trace contextRef="#ctx0" brushRef="#br0" timeOffset="-147340.961">12488 17127 0,'0'0'16,"-17"0"-16,34 0 15,19-17 1,17-1 0,-18 18-16,-18-18 0,19 18 15,34-17-15,-52 17 16,0 0-16</inkml:trace>
  <inkml:trace contextRef="#ctx0" brushRef="#br0" timeOffset="-147174.472">12559 17180 0,'0'0'0,"0"71"16,18-54-16,-18 19 15,17 17 1,1-18-16,-18-17 0,17-1 16,19 19-16,-19-36 15,19 17 1,-36-34-16</inkml:trace>
  <inkml:trace contextRef="#ctx0" brushRef="#br0" timeOffset="-146845.709">12859 17357 0,'17'-18'15,"1"-17"1,0 17-16,-18 0 16,17-17-16,-17 18 15,0-19-15,0 19 0,0-1 16,-17 0 0,-1 1-16,0 34 15,1 19 1,17-19-16,0 36 15,17-18-15,1 18 16,0-35 0,-1 0-16,19-18 15,-19 0-15,1 0 0,35-18 16,-36 18-16</inkml:trace>
  <inkml:trace contextRef="#ctx0" brushRef="#br0" timeOffset="-146574.241">13053 17057 0,'35'0'31,"-17"0"-31,-1 0 0,1 0 16,0 0-16,17 17 15,-17 1-15,-1 0 0,-17-1 16,0 19-16,18-1 0,-18-17 15,0 17-15,0 0 16,0-17-16,-18-36 47,1 18-47,-1-18 16,0 18-16</inkml:trace>
  <inkml:trace contextRef="#ctx0" brushRef="#br0" timeOffset="-145895.32">13511 17304 0,'0'0'16,"-17"0"-16,-1 17 0,0 19 15,18-1 1,0 53-16,-17-17 16,34 52-16,-17-70 15,36 35-15,-19-52 16,36-1-1,-35-18-15,0-17 0,17 0 16,-17-17-16</inkml:trace>
  <inkml:trace contextRef="#ctx0" brushRef="#br0" timeOffset="-145651.291">13705 17586 0,'0'0'16,"36"18"-16,-19-18 0,19 0 15,-19 17-15,19-17 0,-1 18 16,-18 0-16,1-1 16,-18 1-16,0 35 15,0-36 1,-18 19-16,18-19 16,0 1-16,0 17 15,0-17-15,0-1 16,18-17-1,-36 0 1</inkml:trace>
  <inkml:trace contextRef="#ctx0" brushRef="#br0" timeOffset="-145523.242">13758 17727 0,'18'0'15,"0"0"-15,35 18 16,-18-18-16,18 0 15,-18 0-15,-17 0 16</inkml:trace>
  <inkml:trace contextRef="#ctx0" brushRef="#br0" timeOffset="-145328.222">14093 17463 0,'0'0'16,"53"70"-16,-35-17 0,0-18 16,17 53-1,-35-70-15,0 17 0,0 1 0,-18-19 16,1 36 0,-1-53-1</inkml:trace>
  <inkml:trace contextRef="#ctx0" brushRef="#br0" timeOffset="-145089.468">14340 17674 0,'18'0'16,"-36"0"-16,54-17 0,-19 17 15,1-18-15,0 18 16,-1 0-16,-17 18 15,0-1-15,-35 36 16,17-18-16,1 18 16,17-35-16,0 0 15,17-18-15,19 0 16,-19-18-16</inkml:trace>
  <inkml:trace contextRef="#ctx0" brushRef="#br0" timeOffset="-144407.136">15152 17586 0,'0'0'16,"17"141"-16,-17-88 0,18 18 15,-18 17-15,18-71 16,-18 1-16,-18-53 16,0-36-1,1 18-15,-1-70 16,18 52-16,0 1 0,18-36 16,-1 71-1,19 17-15,-1 0 0,18 18 16,-18 0-16,-17 18 15,-1 0-15,1 52 16,-18-35-16,-18 18 0,1-17 16,-18-1-16,-1 0 15,19-17-15,-1 17 0,0-17 16,1-1-16,17 1 0,17 0 16,36-1-16,-35 1 15,70 0-15,-53-1 16,36-17-1,-36 18-15</inkml:trace>
  <inkml:trace contextRef="#ctx0" brushRef="#br0" timeOffset="-144125.932">15593 17868 0,'17'-17'16,"1"-19"-1,0 36-15,-1-35 16,-17 17-16,0-17 16,-17 35-16,-1 0 15,0 0-15,1 0 16,-1 18-16,1-1 0,17 1 16,0 17-16,0-17 0,35 17 15,18-17 1,-18-1-16,0-17 0,36 0 15,-36 0-15,-17 0 16,-1 0-16,-17-17 0</inkml:trace>
  <inkml:trace contextRef="#ctx0" brushRef="#br0" timeOffset="-143648.663">15928 17304 0,'0'-18'16,"0"36"-16,0-18 16,0 35-16,0 18 15,0-18-15,18 89 16,-18-71-16,17 52 16,1-52-16,-1-17 15,1-19-15,35 19 16,-18-36-16,18 0 15,-17 0-15,16-18 16</inkml:trace>
  <inkml:trace contextRef="#ctx0" brushRef="#br0" timeOffset="-143304.293">16263 17480 0,'0'18'0,"-18"70"16,18-53-16,36 53 16,-19-52-16,36 17 15,-35-36-15,52 19 16,-34-36-16,-19-18 16,19-35-16,-19 35 15,1-70 1,-18 35-16,0-53 15,-18 54-15,1-19 16,17 53-16,0 36 16,0 17-16,17 71 15,-17-18-15,36 36 16,-19-54-16,36 18 16,-35-52-16,35-1 15,-36-35 1</inkml:trace>
  <inkml:trace contextRef="#ctx0" brushRef="#br0" timeOffset="-142969.596">17022 17268 0,'-18'0'0,"36"0"0,-54 0 15,19 71 1,-1-18-16,18 18 0,0-1 15,18 89 1,-18-89-16,17-17 0,1-17 16,17-1-16,-17-18 0,-1 1 15,19-18-15,-19-18 16,1 18-16</inkml:trace>
  <inkml:trace contextRef="#ctx0" brushRef="#br0" timeOffset="-142672.37">17216 17586 0,'35'0'0,"0"0"15,18 35 1,-18-35-16,-17 18 0,35 17 15,-53-17 1,-18 35-16,18-36 16,-35 36-16,17-17 15,18-19-15,18 18 16,0-35 0,-1 0-1,1 18-15,-18-36 16</inkml:trace>
  <inkml:trace contextRef="#ctx0" brushRef="#br0" timeOffset="-142558.546">17251 17762 0,'35'0'0,"-70"0"0,105 18 16,-34-18-16,34 0 15,-34 0-15,-1 0 16</inkml:trace>
  <inkml:trace contextRef="#ctx0" brushRef="#br0" timeOffset="-142356.843">17692 17427 0,'53'106'15,"-106"-212"-15,141 283 0,-53-54 16,-17-70-16,-18 35 16,-18-35-16,-35 53 15,18-71-15</inkml:trace>
  <inkml:trace contextRef="#ctx0" brushRef="#br0" timeOffset="-130845.666">9666 16757 0,'-18'-18'0,"1"1"31,17-1 16,17 18-32,19 0-15,34 0 16,-17 0-16,71 0 16,-54 0-16,1 0 15,105 0-15,-70 0 16,88 18-16,-106-18 15,89 0-15,-107 0 16,71 0-16,-105 0 16,-1 0-1,0 0-15,-52 0 16</inkml:trace>
  <inkml:trace contextRef="#ctx0" brushRef="#br0" timeOffset="-128950.335">16157 16845 0,'18'0'31,"17"0"-16,0 0-15,54 18 16,-36-1-16,-1-17 0,90 18 16,-72 0-1,71-18-15,-88 0 16,71 17-16,-71-17 16,17 0-16</inkml:trace>
  <inkml:trace contextRef="#ctx0" brushRef="#br0" timeOffset="-128048.916">18186 16951 0,'0'0'0,"-18"0"0,18 18 31,0 17-15,0-17-16,18-1 16,-18 18-16,17 1 0,19-1 15,-19-17-15,19-1 16,-1-17-16,0 0 0,71 0 16,-53-17-16,53-19 15,-53 19-15,17-1 16,-35 18-16,1 0 15,-19 0-15,1 0 0,17 18 16,-35-1-16,36 36 16,-19-35-1,36 17-15,-35-17 16,70-1-16,-35-17 16,53-35-16,-36 35 15,36-35-15,-53 35 16,53-18-1,-53 18-15,70-17 16,-70 17-16,71 17 16,-54 1-16,54 0 15,-54-18-15,71 17 16,-53-17-16,36-17 16,-71-1-16,17 0 15,-52 1-15,-36 17 16</inkml:trace>
  <inkml:trace contextRef="#ctx0" brushRef="#br0" timeOffset="-126381.652">3792 14817 0,'0'17'0,"0"19"15,36 17-15,-19-18 16,36 18-16,-18-36 16,36 1-1,-36-36-15,71-17 16,-53 17-16,53-52 15,-53 52-15,0-17 16,0 17-16,52-17 16,-69 17-16,52 18 15,-53 18-15,36 17 16,-36 1-16,0-19 0,18 1 16,18 0-16,-36-1 15,0-17-15,18 0 0,-17 0 16,69-35-1,-52 17-15,-17-17 0,17 17 16,-1 1-16,1 17 0,-17-18 16,-1 18-16,0-18 0,0 18 15,36 0-15,-36 18 16,36 0 0,-36-1-16,0-17 0,18 0 15,0 0-15,0 0 16,18 0-16,-18 0 0,88-17 15,-71-1-15,54 0 16,-71 1-16,35 17 16</inkml:trace>
  <inkml:trace contextRef="#ctx0" brushRef="#br0" timeOffset="-125302.026">9737 15081 0,'0'0'16,"-18"-17"-16,18 34 47,35 36-32,-17-18-15,17-17 16,18 35-1,-18-35-15,1-18 0,-1 0 16,0 0-16,1 0 0,16-18 16,-16 0-16,-1-17 0,0 17 15,53-34-15,-70 16 16,35 19 0,-18 17-16,1-18 15,-1 36-15,0 17 16,0-17-16,36 17 15,-36-18-15,36 1 16,-36 0-16,71-18 16,-53 0-16,70-18 15,-70 0-15,88 1 16,-88-1-16,18 1 16,-18-19-16,35 1 15,-53 17-15,0 1 0</inkml:trace>
  <inkml:trace contextRef="#ctx0" brushRef="#br0" timeOffset="-118426.507">1711 2769 0,'0'18'15</inkml:trace>
  <inkml:trace contextRef="#ctx0" brushRef="#br0" timeOffset="-117081.542">1799 2787 0,'18'0'0,"-53"0"0,52 0 0,18-18 0,-17 18 16,0-17-16,-1-1 15,1 0-15,0 18 16,-1-17 0,-34 17 30,-1 0-46,-17 0 16,-18-18 0,35 18-16,-17 0 0,-18 0 15,0 0-15,-53 0 16,53 0-16,0 0 0,-17 18 16,17-1-16,-71 19 15,54-19-15,17-17 0,0 18 16,0 0-16,-35-18 15,35 0-15,18 0 16,-1 0-16,19 0 0,-18 0 16,17 0-16,0 0 15,18 17-15,-17-17 16,17 18 0,0 17-1,0 0 1,0 18-16,0 0 15,0-17-15,0 16 16,0 19-16,0-18 0,0 88 16,0-70-16,0 87 15,0-69-15,-18-19 16,18 106-16,-18-87 16,18 87-16,0-88 15,0 106 1,18-88-16,-18 0 0,18 88 15,-1 0 1,-17-88-16,18 106 16,0-107-16,-1 107 15,-17-106-15,18 0 0,-1 0 16,1 123-16,0-123 16,17 105-1,-17-87-15,-1 87 16,1-105-16,-18 18 0,35 87 15,-35-105-15,18 124 16,0-125-16,-1 125 16,1-107-16,-1 106 15,-17-123 1,18 124-16,-18-107 16,18 106-16,-18 1 15,0-124-15,0 105 16,0-87-1,-18 105-15,18-106 16,0-17-16,0 18 0,0-18 16,0 17-16,0-17 0,0 123 15,0-123-15,0 123 16,0-123 0,0 0-16,0 0 0,-18 88 15,18-88-15,0-18 16,0 106-1,0 0-15,0-106 0,0 0 16,-17 89 0,17-89-16,0 71 15,0-71-15,-18-18 0,18 89 16,0-88-16,0 70 16,0-71-16,18 72 15,-18-72-15,0 1 16,0-1-16,0 1 0,-18 52 15,18-52 1,0 52-16,0-70 16,0 0-16,0 0 0,0 0 15,0 0-15,18 53 16,-18-71-16,0 53 16,-18-53-16,18 18 15,0 18-15,-17-53 16,17 34-16,0-34 15,0 0-15,0-1 16,0 1 0,0 0-1,0-1 1,0 1-16,0 0 16,0-1-1,17-17 16,1 18-15,17-18-16,18 0 16,-18 0-16,53-18 15,-35 1-15,0-1 16,18 0-16,52 18 0,-70 0 16</inkml:trace>
  <inkml:trace contextRef="#ctx0" brushRef="#br0" timeOffset="-115069.98">10037 15011 0,'-18'-18'15,"18"0"1,-18 18 0,18-17-16,18 17 62,17 0-46,-17 0-1,52-18-15,-17 18 16,-17-17-16,16 17 0,-16 0 16,52 0-16,-53 0 15,1 0-15,-1 0 0,0 17 16,0-17-16,-35 18 16,-17-18 15,-19 0-31,1 17 15,-18-17-15,18 0 16,-36 0-16,54 0 16,-54 0-1,36 0-15,-18-17 16,35 17-16,-17 0 16,17 0-16,36 0 15,53 17 1,-36-17-1,18 0-15,0 0 0,53 0 16,-53 0-16,52-17 16,-69 17-16,17-18 15,-36 18 1,-52 0 0,17 0-16,-52 0 15,17 0-15,0 0 0,0 0 16,-35 0-16,35 0 15,18 18-15,17-1 16,53 1 0,0-18-16,1 18 0,87-18 15,-70 0-15,18-18 16,-18 18-16,-18-18 16,0 18-16,18 0 15</inkml:trace>
  <inkml:trace contextRef="#ctx0" brushRef="#br0" timeOffset="-112783.231">2381 17321 0,'-17'-17'0,"-1"17"16,0 0-16,1 0 16,17 17-1,17-17 16,54 18-15,-1-18-16,107-18 16,-71 18-16,88-35 15,-88 35-15,-1-18 16,-16 18-16,16 0 0,54 0 16,-71 0-16,-35 0 0,0 0 15,-18 0-15,1 18 16,-72-18-1,-34 18 1,17-18-16,-70 17 16,52-17-16,0 0 0,1 0 15,-107-17 1,1 17-16,88-18 16,0 0-16,17 18 0,-17-17 15,-36 17-15,72-18 16,-19 18-16,53 0 15,36 0 1,0 0-16,-1 18 16,36-18-16,71 17 15,-54-17-15,107 0 16,-72 0-16,72 0 16,-71-17-16,70 17 15,-105 0-15,-1 0 16,1 0-16,-36 0 0,0 17 15,1 1-15,-36 0 16,-18-18-16,-17 0 16,-54 17-1,-16-17-15,34 0 16,-88 0-16,89-17 16,-124-1-16,123 0 15,-17 18-15,0-17 0,-71 17 16,88 0-16,-17 0 15,71 0-15,-1 0 16,36 0 0,17 0-16,18 0 15,17 0-15,19 0 0,122 0 16,-105 0-16,18 0 16,17 0-16,-18 0 0,124-18 15,-123 18-15,34 0 16,-87 0-16,-18 18 15</inkml:trace>
  <inkml:trace contextRef="#ctx0" brushRef="#br0" timeOffset="-109407.915">18450 17145 0,'0'-18'15,"18"18"16,35-17-15,0 17-16,0 0 16,0 0-16,17 0 0,18-18 15,1 18-15,-1 0 0,0 0 16,106 0-16,-106 0 16,89 18-1,-89-1-15,0 1 0,-18-18 16,72 18-16,-72-18 15,54 0-15,-71 0 16,-1-18 0,-34 0-16,0 18 15,-36 0 1,-17 0 0,0 18-16,-1-18 15,1 0-15,0 0 0,-1 0 16,1 18-16,-71-18 15,53 0-15,0 17 16,-70 1-16,52 0 16,-70-1-16,71-17 15,-54 0 1,54 18-16,-54-18 0,71-18 16,-88 18-1,88 0-15,-70-17 16,70-1-16,0 18 15,0 0-15,0 0 0,0-18 16,18 18-16,17 0 16,36 0 15,0 0-31,-1 0 16,1 0-16,0 0 15,-1-17-15,18 17 0,18-18 16,0 18-16,53 0 15,-35 0-15,17 0 16,0 0-16,18 18 16,123-18-16,-88 0 15,124 0 1,-142 0-16,-17 0 0,0 0 16,-35 0-16,52 0 15,-88 17-15,1-17 16,-54 0-1,-17 18-15</inkml:trace>
  <inkml:trace contextRef="#ctx0" brushRef="#br0" timeOffset="-93665.334">5997 3246 0,'-17'0'16,"34"0"0,54 0-1,-1 0-15,19-18 0,34 18 16,124-35 0,-106 17-16,0 0 0,0 18 15,-17-17-15,105-1 16,-141 0-16,36 1 15</inkml:trace>
  <inkml:trace contextRef="#ctx0" brushRef="#br0" timeOffset="-57072.126">13159 3475 0,'0'0'0,"-18"-18"0,18 36 16,0 0-1,0 34-15,0 19 0,0 70 16,18-70-16,-1 70 16,1-88-16,35 53 15,-36-89 1,36 1-16,-17-36 15,-1-17-15,-35 0 16,18-1-16,-18-34 16,0 34-16,0 72 31,35 34-15,-18-34-16,1 17 15,17-18-15,1-18 0,52 19 16,-35-36-16,-18 0 15,0-18-15,1 0 0,-19-17 16,-17-53-16,0 53 16,-17-18-16,-19-53 15,19 71-15,-19-1 0,1-17 16,18 36-16,-19-1 16</inkml:trace>
  <inkml:trace contextRef="#ctx0" brushRef="#br0" timeOffset="-56738.079">13882 3175 0,'0'-18'15,"17"18"1,19 0-16,-1-17 15,0 17-15,-17-18 0,17 18 16,-17 0-16,-1-18 16,1 18-16</inkml:trace>
  <inkml:trace contextRef="#ctx0" brushRef="#br0" timeOffset="-56565.512">13952 3140 0,'0'0'0,"0"17"0,0 54 16,18-36-16,-18 0 0,0-17 16,18 17-16,-18 1 0,0-1 15,0 0 1,17 1-16,-17-19 0,18 1 16,0-18-1</inkml:trace>
  <inkml:trace contextRef="#ctx0" brushRef="#br0" timeOffset="-56186.6">14217 3210 0,'0'18'15,"0"17"1,0-17-16,0 17 16,0-17-16,0 17 15,18-17-15,-1-1 16,1-17-16,17 0 16,-17 0-16,-1 0 15</inkml:trace>
  <inkml:trace contextRef="#ctx0" brushRef="#br0" timeOffset="-55854.523">14429 3157 0,'17'0'0,"1"0"16,0-17 0,-1 17-16,1 0 15,-1 17 1,-17 1-16,18 0 0,-18-1 16,0 1-16,0 17 0,18 18 15,-18-35-15,17 35 16,-17-36-16,18 1 15,-18 0-15,0-1 16,0 1 0,-18-18-1,1 0-15,-1 0 0,-17 0 16</inkml:trace>
  <inkml:trace contextRef="#ctx0" brushRef="#br0" timeOffset="-55036.398">14111 3493 0,'18'0'16,"-1"0"-1,1 0 1,0-18-16,-1 0 0,19-17 16,-19 0-16,1-36 15,-18 36-15,0 17 16,0-17-16,0-18 0,-18 0 16,1 18-1,17 17-15,-18 1 0,0-19 16,18 54-1,-17 17 1,17-17-16,0 52 16,0-17-16,0 18 15,0-36-15,0 0 16,0-17-16,17 0 0,1-1 16,17 19-16,-17-19 15,0 1-15,-1-18 16</inkml:trace>
  <inkml:trace contextRef="#ctx0" brushRef="#br0" timeOffset="-54846.665">13988 3598 0,'0'0'0,"17"-17"0,1 17 0,0 0 16,52-18-1,-52 18-15,35 0 16,-36 0-16</inkml:trace>
  <inkml:trace contextRef="#ctx0" brushRef="#br0" timeOffset="-44582.204">21131 1799 0,'0'-17'0,"18"17"62,-18 17-62,18 1 16,-1 35-16,-17-36 16,0 36-16,0-17 15,18 52 1,-18-53-16,0 18 0,0 53 16,0-53-16,0 53 15,0-36-15,0 71 16,0-53-16,0 89 15,0-89-15,18 124 16,-18-107 0,0 125-16,17-107 15,-17-17-15,0 18 0,0-1 16,0 1-16,18 17 0,-18 141 16,0-141-16,0 0 15,0 0-15,0 0 16,0 177-16,0-142 15,0-17-15,0 17 0,0 1 16,18 175-16,-18-157 16,17 193-16,-17-194 15,0 0-15,0 194 16,0-177-16,-17 195 16,-1-194-16,18-1 15,-18-17-15,18 18 0,-17 0 16,17-1-16,-18 230 15,18-229-15,0 0 0,0-1 16,-18 230 0,18-229-16,0 211 15,0-211-15,0 211 16,0-211-16,0 0 16,18-18-16,-18 17 0,0-17 0,18 0 15,-1 177 1,1-195-16,0 142 15,-1-160-15,18 142 16,-17-159-16,0 106 16,-1-141-16,-17 88 15,0-106-15,-17-17 16,-1 0-16,18-19 0,-53 19 16</inkml:trace>
  <inkml:trace contextRef="#ctx0" brushRef="#br0" timeOffset="-43695.555">22719 2064 0,'-35'0'0,"-1"17"16,-17 54-16,18-18 16,0 70-1,35-52-15,0-18 0,70 70 16,-34-87-16,70 16 16,-36-34-16,71-36 15,-88-17-15,35-35 16,-70 17-1,-18-35-15,-18 35 16,-17 0-16,-53-53 16,53 71-16,-18 17 15,0 0-15,17 1 0,1 17 16,18 17-16,-1 1 0,18 35 16,35-18-16,-17-17 15</inkml:trace>
  <inkml:trace contextRef="#ctx0" brushRef="#br0" timeOffset="-43520.082">23336 2399 0,'0'0'16,"18"-18"-16,0 18 0,34-35 15,-16 17-15,34-17 16,-34 35-16,-19-18 15,18 18-15,-17-17 16</inkml:trace>
  <inkml:trace contextRef="#ctx0" brushRef="#br0" timeOffset="-43347.265">23407 2046 0,'0'0'0,"35"106"0,-17-35 15,17 52-15,-17-52 16,17 70 0,-17-88-16,17 17 15,-18-52-15,1-18 0,0-18 16</inkml:trace>
  <inkml:trace contextRef="#ctx0" brushRef="#br0" timeOffset="-42830.773">23671 2117 0,'0'141'15,"0"-282"-15,0 352 0,0-105 16,0-53 0,18-18-16,-18 1 0,0-19 15,0 1-15,18 0 16,-18-36-1,17-35 1,-17 35-16,18-17 16,-18 17-16,0 1 0,18-1 15,-1 18-15,1 18 16,-18-1-16,18 1 0,17 17 16,-18-17-1,19-18-15,-19 0 16,1-35-1,-18 17-15,-18-17 16,18 17-16,-17 1 16,-1 17-16,18 17 15,0 1-15,0 17 0,18-17 16,-1 17-16,1-17 16,17-1-16,36 19 15,-18-36-15,0-18 16,-36 18-16,1-18 15,-18 1-15,-18-1 16,18 0-16,0 36 31,18-18-31,17 18 16,-17-18 0,-1 0-16</inkml:trace>
  <inkml:trace contextRef="#ctx0" brushRef="#br0" timeOffset="-42306.39">25453 2293 0,'18'53'0,"-18"-35"15,35 70-15,-18-35 16,19-18-16,-19 0 0,36 18 15,-35-53 1,0 18-16,-1-18 16,1 0-16,-18-35 15,0-1-15,-18 1 0,18 0 16,-17-1-16,17 1 0,-18-18 16,18 36-16,0-1 15,18 18-15</inkml:trace>
  <inkml:trace contextRef="#ctx0" brushRef="#br0" timeOffset="-41779.542">26017 2452 0,'-35'0'16,"70"0"-16,-105 0 0,35 0 15,17 17-15,0 1 16,18 0-16,0 35 15,18-18-15,17-17 16,36 17-16,-36-35 16,18 0-16,-18 0 15,-17-35-15,-18 17 16,0 0-16,-18-17 0,-17-18 16,17 35-16,-17-17 15,35 18 1,18 34-1,17 18 1,0-17-16,-17 0 16,35-18-16,-18 0 15,-17 17 1,-1-17-16,-17-17 16,0-1-16,0 0 15,-17 18-15,34 0 31,1 0-15,0 0 0,-1 0-16,1 0 15,-18-35 1,0 18-16,-18-1 16,18 0-16,0 1 0,0-1 15,0 0-15,18 18 31,17 0-31</inkml:trace>
  <inkml:trace contextRef="#ctx0" brushRef="#br0" timeOffset="-41317.01">26529 2381 0,'-35'36'16,"70"-72"-16,-70 89 0,-1 0 15,36-35-15,0 35 16,18-36-1,0 1-15,-1-18 0,19 18 16,-1-18-16,0-36 16,-35 19-16,0-19 15,0 19-15,-18-19 16,1 19-16,-1-1 16,18 36-1,0-1 1,18 19-16,-1-19 15,19 1-15,-19-18 0,19 18 16,-1-1-16,-17-17 0,17 0 16,-18 0-1,-17-17-15,-17-19 16,-1 19-16,18-1 16,-17-17-16,17 17 15,0-17 1,17 35-16,1-18 0,17 18 15,0 0-15,18 0 16,-17-17-16,34 17 16,-35-18-16,1 0 15,-36 1-15,0-1 16,-18 0-16,-17-34 16,17 34-16,1-17 15</inkml:trace>
  <inkml:trace contextRef="#ctx0" brushRef="#br0" timeOffset="-41188.979">26952 2117 0,'36'70'16,"-72"-140"-16,89 176 0,-18-18 15,-17-35-15,0 0 16,-1-18-16,1 18 0,0 0 16,-1-36-16,19 1 15,-19-18-15</inkml:trace>
  <inkml:trace contextRef="#ctx0" brushRef="#br0" timeOffset="-40966.13">27270 2364 0,'0'0'16,"-18"0"-16,18 17 0,0 19 16,0-1-16,35 0 15,-17-17-15,0 17 16,-1-17-16,1 17 15,0-35-15,-18 18 0,-36-1 16,19-17 0,-1 0-16,-35 0 15,35-17-15,1 17 0,-1-36 16,1 19-16</inkml:trace>
  <inkml:trace contextRef="#ctx0" brushRef="#br0" timeOffset="-40819.62">27570 2170 0,'17'0'16,"-17"17"0,18 1-1</inkml:trace>
  <inkml:trace contextRef="#ctx0" brushRef="#br0" timeOffset="-40716.122">27728 2558 0</inkml:trace>
  <inkml:trace contextRef="#ctx0" brushRef="#br0" timeOffset="-24105.183">22895 4410 0,'-17'0'0,"34"0"0,-17 0 32,36 17-17,-1-17-15,35 0 16,54-17-1,-71-19-15,17 19 16,54-36-16,-71 35 16,-18 1-16,0-1 15</inkml:trace>
  <inkml:trace contextRef="#ctx0" brushRef="#br0" timeOffset="-23926.743">23230 4392 0,'0'0'16,"36"71"-16,17 17 15,-36-35-15,1 0 16,0 0-16,-1-18 0,1 71 16,-1-71-16,1-17 15,-18 17-15,18-17 0,-18-1 16,17-17-16</inkml:trace>
  <inkml:trace contextRef="#ctx0" brushRef="#br0" timeOffset="-23382.243">23107 4075 0,'18'17'16,"-18"1"-1,0 17-15,35 89 16,0-19-1,-17-52-15,-1 0 0,36 53 16,0-18 0</inkml:trace>
  <inkml:trace contextRef="#ctx0" brushRef="#br0" timeOffset="-22747.991">23724 4604 0,'-53'17'0,"106"-34"0,-141 52 16,53 0-16,17-17 16,18 17-16,0-17 15,0 0-15,18-1 0,17 18 16,0-17-16,36-18 15,-36-18-15,-17 18 16,17-35 0,-17 18-16,-18-1 0,0 0 15,-18-17-15,18 17 0,-17 1 0,-1-1 16,0 0 0,36 18-1,0 36 1,-1-36-16,36 35 15,-35-35 1,35 18-16,-36-18 16,-17-18 15,-17 18-15,34 18 15,1-1-31,0-17 15,-1 0 1,1 0-16,-1-17 16,-17-1-1,0 0 1,0 1-16,18 17 16,0 0-16,17 0 15,-17 0-15,17 17 16,-17 1-16,-1 17 15,1-17 1,-18 0 0,0-1-16</inkml:trace>
  <inkml:trace contextRef="#ctx0" brushRef="#br0" timeOffset="-22420.423">24342 4057 0,'17'123'16,"-34"-246"-16,52 317 0,-17-123 0,-1 87 16,1-105-16,17 53 15,-35-71-15,18 1 16,-1-19-1,-17-34 1,36-19-16,-19 19 16,1-19-16,0 36 15,17 0-15,-17 18 0,-1 0 16,18 17-16,-17 0 16,17-17-16,-17 17 0,17 18 15,-35-35-15,0-1 16,0 1-16</inkml:trace>
  <inkml:trace contextRef="#ctx0" brushRef="#br0" timeOffset="22158.846">29192 3263 0,'0'-53'15,"0"106"-15,0-123 0,0 52 0,0 36 32,-17 70-17,17-35-15,-18 17 16,18 19-16,0 69 15,0-70-15,0-17 0,0 0 16,18-19-16,17 54 16,-17-70-16,17-1 15,-17-17-15,-1-1 16</inkml:trace>
  <inkml:trace contextRef="#ctx0" brushRef="#br0" timeOffset="22675.768">27005 4745 0,'0'0'15,"18"0"1,35 0 0,0 0-16,35 0 15,-18 0-15,-17 0 16,230 0 0,-37-18-16,37 1 15,-107 17-15,0 0 16,195 17-16,-159-17 15,211 0 1,-211 0-16,-1 0 0,160 0 16,-213 0-16,89 0 15,-158 0-15,16 0 16,-87 0-16,-18 18 16,-18-18-16</inkml:trace>
  <inkml:trace contextRef="#ctx0" brushRef="#br0" timeOffset="23933.578">28258 5468 0,'17'35'15,"1"1"1,-1 69-16,-17-52 15,-17 71-15,17-71 16,-18 35-16,18-53 16,0-17-16,0-53 31,35-36-31,-17 18 16,17-35-1,-17 35-15,17 0 0,1 0 16,-19 36-16,18 17 15,-17 0-15,0 35 16,-1-18-16,1 36 0,-18-17 16,18 17-16,-18-18 0,17 35 15,-17-34-15,18 17 16,-18-36-16,18 1 16,-1-18-1,1 0-15</inkml:trace>
  <inkml:trace contextRef="#ctx0" brushRef="#br0" timeOffset="24394.484">29069 5098 0,'18'0'15,"17"0"1,-18 0-1,19 0-15,-1 0 0,18-18 16,-35 18-16,17 0 16,-53 0-1,1 0 1</inkml:trace>
  <inkml:trace contextRef="#ctx0" brushRef="#br0" timeOffset="24578.03">29139 5098 0,'0'53'16,"0"-18"0,0 0-16,0 0 0,0 1 0,0-1 15,0 36 1,0-54-16,18 1 0,0-1 16,-1 1-16,19-18 15,-19 0-15,1 0 16,0 0-16,-1-18 0</inkml:trace>
  <inkml:trace contextRef="#ctx0" brushRef="#br0" timeOffset="24933.693">29457 5433 0,'18'0'15,"-1"-18"1,1 1 0,0-1-16,-1-35 15,1 35-15,-1-35 16,1 18-16,-18 17 0,0-34 16,0 34-16,-18-17 15,18 17-15,-17 0 16,17 36-1,-18 0-15,18 17 0,-17 0 16,-1 36-16,18-36 16,0 18-16,18-18 15,-18-17-15,17 0 0,1-1 16,17 1 0,-17-18-16,17-18 15</inkml:trace>
  <inkml:trace contextRef="#ctx0" brushRef="#br0" timeOffset="25116.142">29722 5309 0,'17'0'15,"1"0"-15,-1 0 16,19-17-1,-19 17-15,1 0 16,0-18-16</inkml:trace>
  <inkml:trace contextRef="#ctx0" brushRef="#br0" timeOffset="25367.595">30092 5115 0,'-18'53'32,"18"-35"-32,0 35 15,0-18-15,18 18 16,-18-35-16,18-1 15,-1 1-15,1-18 16,0-18 0</inkml:trace>
  <inkml:trace contextRef="#ctx0" brushRef="#br0" timeOffset="25696.157">30268 5009 0,'18'0'16,"0"0"-1,17 18-15,0-18 16,0 0-16,1 0 16,-1 0-16,-17 18 15,-18-1-15,17 36 16,-17-17-16,0 16 15,0-16-15,0 17 16,18-36-16,-18 19 16,0-19-16,0 19 15,-18-19 1,-17-17 0,17 0-16,-17 0 15,17 0-15,1-17 0,-1 17 16</inkml:trace>
  <inkml:trace contextRef="#ctx0" brushRef="#br0" timeOffset="27609.06">26388 5927 0,'-18'17'16,"18"1"-16,18 17 15,-18-17-15,17 0 0,19 17 16,-19-18 0,36 1-16,-35 0 15,17-18-15,-17 0 16,-1 17-16,1-17 0,17-17 16,-17-1-16,0-35 15,-18 0 1,0-35-16,0 53 15,0-89-15,0 54 16,-18-89 0,0 88-16,1-34 0,-1 16 15,0 1-15,1-18 0,-1 18 16,-17-53-16,17 71 16,1-54-16,-1 71 15,18-53-15,0-17 16,35-1-1,-17 1 1,-18-1-16,0 71 16,0-52-1,-18 69-15,1 1 0,-1-35 16,18 52-16,-18-35 16,18 35-16,0-35 15,0 18-15,0 18 16,18-36-16,-18 0 15,0 35-15,0-17 16,0 17-16,0-17 0,0 17 16,-18-17-1,18 17-15,0 1 0,0-1 16,18 36 15,0-18-15,-1 0-1,-17-18 1,18 18-16,0-18 16,-1 18-16,1 0 15,-1 0-15,1-17 16,35 17-16,-18 0 16,18 0-16,-18-18 15,18 18-15,18 0 0,70 0 16,-53 0-16,89-18 15,-72 18-15,125-35 16,-124 35-16,105-17 16,-105 17-16,88-18 15,-106 18 1,1 0-16,16 0 0,-16-18 16,122 1-16,-87-1 15,105-17 1,-123 17-16,0 18 0,70-18 15,-105 18-15,-1 0 16,71-17 0,-70 17-16,88-18 0,-89 18 15,1 0-15,70 0 16,-88-17-16,53 17 16,-54 0-16,-16 0 0,17 0 15,-18 0 1,0 0-16,-17 0 15,17 0-15,-17 0 16,17 0-16,-17 0 16,17-18-1,-17 18-15,-1 0 16,1 0-16,-18 18 16,18-18-1,-1-18 1,18 18-1,-17 0-15,17 0 16,-17 0-16,0 0 16,-1 0 15,1-18-15,0 18-1,17 0-15,-18 0 16,1 0-16,0 0 15,-1 0 1,1 0 0,0 0-1,-1 0 1,-17-17 0,18 17-1,-18 17 48,0 1-48,18-18-15,-18 35 16,0-17-16,17 70 0,-17-53 16,0 18-16,0-18 15,18 54-15,-18-36 16,18 17-16,-1-52 15,-17 35-15,0-36 16,-17 1-16</inkml:trace>
  <inkml:trace contextRef="#ctx0" brushRef="#br0" timeOffset="28492.667">26670 6103 0,'18'0'15,"-1"18"32,-17-1-31,0 1-16,0 0 15,0-1-15,18 19 16,0-19 0,-1-17-16,-17 18 15,18-18-15,-36 0 47,1-18-31,-19 18-16,19-17 0,-72-1 15,37 0-15,-1 1 16,0-1-16,-18 0 0,1-17 16,-72-18-16,72 36 15,-54-19-15,72 36 16,-1 0-1,35 0-15,18 18 16,71 17-16,-36-17 16</inkml:trace>
  <inkml:trace contextRef="#ctx0" brushRef="#br1" timeOffset="35361.158">25312 2981 0,'-18'18'0,"36"-36"0,-53 53 15,35 1 1,0-1-16,17-18 16,18 89-1,1 35-15,-19 18 16,1 18 0,-18 34-1,0-105-15,0 106 16,0-106-16,0-1 0,0 107 15,0-106-15,0 0 16,18 88-16,-1-106 16,-17 18-16,18 0 0,-18-1 15,18 1-15,17 88 16,-18-106-16,-17 1 16,36 69-16,-36-87 15,35 52-15,-17-70 16,-1 53-16,1-71 15,0 18-15,-18-35 16,35 35 0,-35-35-16,18-1 15,-1 1-15,1 0 0,-1-1 16,1-17-16,0 18 0,17-1 16,0-17-16,18 18 15,-18-18-15,71 18 16,-35-18-16,70-18 15,-53 18-15,124 0 16,-106 0-16,123 0 16,-106 0-16,124 0 15,-123 0-15,-1 18 16,142-18 0,-142 0-16,177 0 15,-141 0-15,123 17 16,-123-17-16,-18 0 15,0 0-15,0 0 0,0 18 16,124-18-16,-124 0 16,124 0-16,-142 0 15,142 0-15,-142 0 16,124 0 0,-141 0-16,0 0 0,88-18 15,-106 18-15,53 0 16,-70 0-16,-18-17 15,0 17-15,17 0 0,36-18 16,-53 0-16,0 1 16,0 17-16,0-18 0,0 1 15,35-19 1,-53 19-16,-17-19 0,17-17 16,-35-35-1,0 53-15,-18-89 16,18 72-16,-17-19 0,17-17 15,-18-89 1,18 72-16,0-19 0,-18-123 16,18 106-16,18-124 15,-18 124-15,35-141 16,-35 141-16,36-141 16,-19 141-1,1 17-15,-1-17 0,19-88 16,-19 123-16,1-88 15,0 106-15,-1 0 16,-17 17-16,18 0 0,0-52 16,-1 70-16,-17-18 15,-17 36 1,-19 0-16,19 17 16,-54 18-16,36 0 15,-53 0-15,-36 18 16,-35-18-1,89 18-15,-124-18 16,0 17 0,88-17-16,0 0 15,0 0-15,18 0 0,-141 0 16,123 0-16,-141 0 16,124 18-16,-160-18 15,160 17-15,-18-17 16,-124 18-16,-17 0 15,123-1-15,0 1 16,-158 0 0,-18 17-16,176-17 0,-176 35 15,176-36 1,-141 54-16,142-36 16,-1 0-16,-141 18 15,159-35-15,-141 52 16,140-52-16,19 0 15,0-1-15,-107 19 16,142-19-16,0 1 16</inkml:trace>
  <inkml:trace contextRef="#ctx0" brushRef="#br1" timeOffset="37774.551">15064 14887 0,'0'18'47,"17"17"-47,-17-17 15,18 17-15,0 53 16,-18-35-16,17 88 16,-17-70-16,0 105 15,0-88-15,18 106 16,-1-105-16,1 69 15,-18-105-15,18 71 16,-1-89 0,1 53-16,-18-52 15,18 34-15,-18-17 16,17 18-16,-17-36 16,18 18-1,-18-18-15,18 18 16,-1-18-16,1 1 15,-18-19-15,0 1 16,0-1-16,0 19 16,0-19-16,17 1 15,-17 0 1,18-1 0,-18 1-16,18-18 0,-1 18 15,1-18-15,35 0 16,-35 0-16,35 0 15,-36 0-15,18 0 16,18 17 0,18-17-16,-36 0 15,18 0-15,35 18 16,-52-18-16,16 0 0,1 0 16,71 0-1,-71 17-15,88-17 16,-88 0-16,17 18 0,1-18 15,88 18-15,-71-18 16,-18 0-16,19 0 16,-19 17-16,18-17 0,71 18 15,-71-18-15,89 0 16,-71 18-16,-18-18 16,106 0-16,-88 0 15,88 17-15,17 1 16,-105-18-16,0 18 15,88-1-15,-88 1 16,0-18-16,88 17 16,-88-17-16,105 18 15,-123-18-15,1 18 16,-1-18-16,71 17 16,-71-17-16,-35 18 15,17-18-15,54 18 16,-71-18-16,70 0 15,-70 0-15,0 0 0,-18 0 16,18 17-16,-18-17 0,18 0 16,-17 0-16,16-17 15,-16 17-15,-1-18 16,-17 18 0,-18-18-16,-18 1 15,0 17-15,18-18 16,-35 0-1,17 1-15,1-1 0,17-17 16,-18 0 0,18-36-16,0 36 15,0-71-15,0 53 16,0-70-16,-17 70 16,17-18-16,0 1 15,-18-89-15,0 88 16,1-87-16,-1 87 15,0-88-15,18 89 16,0-89 0,-17 71-16,17-89 0,0 107 15,-18-89 1,18 88-16,-18 1 0,18 17 16,0-18-16,0 19 15,-17 16-15,17 1 0,-18-18 16,1 18-16,-1 17 0,0 0 15,-17-17 1,-18 18-16,18-1 16,-1 0-16,1 18 0,0-17 15,-71-1-15,36 18 16,17 0-16,-18 0 0,-88 0 16,89 0-1,-18 0-15,-106 0 16,105 0-16,-105 0 15,71 0-15,17 0 16,0 0-16,-17-18 0,-124 1 16,123 17-16,-140 0 15,140 0-15,-17 0 16,18 0-16,-18 0 0,-1 0 16,1 0-16,0 0 0,-159 17 15,142-17 1,16 0-16,-16 18 0,17-18 0,-18 0 15,18 0-15,0 18 0,-124-1 16,142-17 0,-107 18-16,142 0 15,18-18-15,-1 0 0,18-18 16</inkml:trace>
  <inkml:trace contextRef="#ctx0" brushRef="#br1" timeOffset="42957.004">23301 5186 0,'18'0'15,"17"-18"1,0 18-16,89-17 15,-54 17-15,18 0 0,89 0 16,-89 0-16,18 0 16,0 0-16,-1 0 15,1 0-15,0-18 0,71 0 16,-125 1-16,37-19 16,-54 36-16,-17-17 15,-54 17 1,19 0-1</inkml:trace>
  <inkml:trace contextRef="#ctx0" brushRef="#br1" timeOffset="48390.68">23372 7020 0,'0'0'0,"0"-17"0,17 34 32,36 36-32,-18-18 15,18 18-15,71 36 16,-18 16-1,-53-69-15,-1 17 0,1-18 16,36 53-16,-72-53 16,18 1-16,-17-19 15</inkml:trace>
  <inkml:trace contextRef="#ctx0" brushRef="#br1" timeOffset="48595.99">23936 6967 0,'0'0'16,"-35"53"-16,17-17 0,-52 52 16,34-35-16,1 17 0,0-17 15,-18 106 1,53-89-16,0 1 0,35 17 15,-17-53 1</inkml:trace>
  <inkml:trace contextRef="#ctx0" brushRef="#br1" timeOffset="49196.599">24306 7391 0,'-35'35'16,"70"-70"-16,-105 88 0,17 17 16,35-35-16,1 18 0,17-35 15,17 35-15,1-35 16,17-1-16,-17-17 0,17 0 16,36-35-1,-54 17-15,1 1 0,0-19 16,-18 19-16,0-54 15,0 54-15,-18-1 16,0 0-16,1 18 16,34 0-1,-17 18-15,0 0 16,36 17-16,-36-18 16,17 1-16,1 0 0,0-18 15,-18 17-15,35-17 16,-35-17-16,35-19 15,-35 19-15,18-36 16,-18 35-16,0-17 16,17 53-1,-17 17 1,18-17-16,0 17 16,-1-18-1,19 36-15,-19-35 16,18-18-1,-17 0-15,0 0 16,-1-18 0,-17-17-16,18 0 15,0 0-15,-18 17 0,0-17 16,0 17-16,-18 0 16,0 18-16,18 36 15,0-19-15,0 1 16</inkml:trace>
  <inkml:trace contextRef="#ctx0" brushRef="#br1" timeOffset="49374.256">24977 7497 0,'17'0'15,"1"0"-15,-18 17 16,0 1-16,0-1 15,18-17 17</inkml:trace>
  <inkml:trace contextRef="#ctx0" brushRef="#br1" timeOffset="49497.861">24959 7338 0,'0'0'15,"0"-35"-15,18 17 16,-18 0-16,17 1 16</inkml:trace>
  <inkml:trace contextRef="#ctx0" brushRef="#br1" timeOffset="49879.833">25153 7514 0,'18'18'16,"-36"-36"-16,36 53 0,-1-35 0,1 0 15,0 0-15,17-17 16,-17-1-16,-18 1 0,0-19 16,-18 19-1,0 17 1,-17 0-1,35 17-15,0 1 16,18 35-16,17 0 16,-17-36-16,52 19 15,-52-36-15,17 0 16,-17 0-16,-1-18 0,1-17 16,-18 17-1,0-35-15,-18 36 16,18-36-16,0 35 15,18-17-15,0 17 16,34 0 0,-34 18-16,17 18 15</inkml:trace>
  <inkml:trace contextRef="#ctx0" brushRef="#br1" timeOffset="50998.622">26388 7497 0,'0'17'16,"17"18"-1,-17 1-15,18 17 16,-18-36-16,18 36 15,-18-35-15,17-1 16,-17-34-16,0-36 16</inkml:trace>
  <inkml:trace contextRef="#ctx0" brushRef="#br1" timeOffset="51339.004">26547 7620 0,'0'18'16,"0"-36"-16,0 18 31,17-53-16,-17 18-15,0 17 0,18 1 16,-18-19 0,17 19-16,1 17 0,-18 17 15,18 19 1,-1-19-16,1 1 0,0 17 16,-1-17-16,19 17 15,-19-17-15,18-18 16,-17-18-1</inkml:trace>
  <inkml:trace contextRef="#ctx0" brushRef="#br1" timeOffset="51499.142">26917 7585 0,'18'53'0,"-36"-106"0,53 106 15,-35-36-15,18 1 16,0-18-16</inkml:trace>
  <inkml:trace contextRef="#ctx0" brushRef="#br1" timeOffset="51621.278">26846 7285 0,'-17'-18'16,"34"36"-16,-52-36 0</inkml:trace>
  <inkml:trace contextRef="#ctx0" brushRef="#br1" timeOffset="51824.588">26317 7267 0,'18'0'15,"17"0"-15,0 0 16</inkml:trace>
  <inkml:trace contextRef="#ctx0" brushRef="#br1" timeOffset="52058.572">27093 7408 0,'18'18'16,"0"-18"-16,-1 0 15,19 0-15,-19-18 0,18 18 16,-17-17-16,0-1 0,-1 0 16,-17 1-16</inkml:trace>
  <inkml:trace contextRef="#ctx0" brushRef="#br1" timeOffset="52211.14">27093 7179 0,'0'0'0,"0"35"0,0-17 0,18 35 15,-18 0-15,35 35 16,-17-35-16,17 35 16,-17-53-16,17 18 15,-17-35-15,-1-18 16,1-18-16,0 1 15</inkml:trace>
  <inkml:trace contextRef="#ctx0" brushRef="#br1" timeOffset="52384.002">27358 7567 0,'0'0'0,"18"35"0,-1 1 15,-17-19-15,18-17 16,-1 0-16,1-17 15,-18-1-15,0-17 16,0-1-16,0 1 16,-18 0-16</inkml:trace>
  <inkml:trace contextRef="#ctx0" brushRef="#br1" timeOffset="52900.572">27411 7444 0,'17'0'0,"-17"17"16,18 1-16,-53-53 0,105 88 0,-34-18 15,-1-35-15,18 17 16,-35-17-16,-1 0 15,-34 0 17,-19 18-32,19-18 15,-1 18-15,18-1 0,-18 19 16,18-1-16,18-17 16,0-1-16,-1 1 0,36-18 15,-18 0 1,-17 0-16,0 0 0,17-35 15,-35 17 1,-18-17-16,1 35 16,-1-18-16,0 18 15,18 18 1,18-18 0,17 0-1,-17 0-15,17-18 16,-17 0-16,17-35 15,-17 18-15,-18-18 16,0 0-16,-18-35 16,18 18-16,-35-36 15,35 70 1,-18 1-16,1 35 16,17 53-16,0 0 15,17 71 1,1-54-16,0-17 0,17 18 15,18 34-15,-18-69 16,18 17-16,-18-36 16,-17-17-16,17 0 15,-35-17-15,0-19 16</inkml:trace>
  <inkml:trace contextRef="#ctx0" brushRef="#br1" timeOffset="53006.79">28063 7532 0,'0'0'16,"18"35"-16,-18-17 0,18-1 0,-1-17 16,1 18-16,0-18 15</inkml:trace>
  <inkml:trace contextRef="#ctx0" brushRef="#br1" timeOffset="53262.124">28275 7391 0,'0'0'15,"18"0"-15,-18 17 32</inkml:trace>
  <inkml:trace contextRef="#ctx0" brushRef="#br1" timeOffset="53813.286">28275 7391 0,'35'70'0,"-35"-52"0,-35-106 0,70 194 16,-17-106-1,-18 17-15,53 18 16,-35-35 0,17 18-1,-17-18-15,-1 0 16,1 0-16,-1-18 16,1 1-1,-18-1-15,0 1 16,18-1-16,-36 18 15,0 0-15,1 18 16,-1-18 0,18 35-16,0-18 15,18 1-15,-1 0 16,36-18-16,-35 0 16,17 0-1,-17 0-15,0-18 16,-1 18-16,-17-18 15,0 1 1,0-1-16,0 1 16,18-19-16,-1 1 15,-17 17-15,18-17 0,-18-53 16,0 53 0,-18-18-16,-17-36 15,35 54-15,-17 0 0,-1 17 16,0 18-16,18 36 15,0 34 1,0-17-16,36 71 16,-19-72-16,18 1 15,18 53-15,-17-71 16,17 18-16,-53-35 16,17 0-16,-17-1 15</inkml:trace>
  <inkml:trace contextRef="#ctx0" brushRef="#br1" timeOffset="54630.634">28487 7355 0,'17'0'15,"1"0"1,-18-17-16,35 17 15,-17 0-15,17-18 0,18 18 16,-35 0-16,35-17 16,-36 17-16,1 0 15</inkml:trace>
  <inkml:trace contextRef="#ctx0" brushRef="#br1" timeOffset="54803.747">28910 7444 0,'0'0'16,"0"53"-16,18-18 0,-18-18 0,35 19 15,-17-19 1,-18-34 15</inkml:trace>
  <inkml:trace contextRef="#ctx0" brushRef="#br1" timeOffset="54919.626">28963 7285 0,'0'18'16,"18"-1"-16,-18 1 16,17-1-16</inkml:trace>
  <inkml:trace contextRef="#ctx0" brushRef="#br1" timeOffset="55281.088">29069 7567 0,'0'0'15,"0"35"-15,0-17 0,0 0 16,18-18 0,-1 0-16,1 0 15,17-18 1,-35 0-16,0-17 15,0 17 1,0 1 0,0-1-16,18 18 15,-1 18-15,1-1 16,17 1 0,-17-18-16,17 18 15,-17-18-15,-1 0 16,19 0-1,-36-18-15,17 18 16,1 0-16,-18 18 16,18-18-16,-1 17 15,1-17-15,-18 18 16</inkml:trace>
  <inkml:trace contextRef="#ctx0" brushRef="#br1" timeOffset="55469.139">27834 7161 0,'35'0'15,"-17"0"-15,0 0 0</inkml:trace>
  <inkml:trace contextRef="#ctx0" brushRef="#br0" timeOffset="73810.082">26529 9419 0,'0'0'16,"0"-17"-16,0-1 0,70 18 16,-17-18-16,106 18 15,-88 18-15,35 17 16,-71-17-16,0 52 16,-35-34-1,-35 52-15,-18-35 16,-35 35-16,52-70 15,-34 35-15,70-36 16,-18 1-16,36-18 16,-1 17-16,19-17 0,-1 18 15,18-18 1,0 0-16,0 18 0,35-18 16,-53 17-16,1 1 15</inkml:trace>
  <inkml:trace contextRef="#ctx0" brushRef="#br0" timeOffset="75189.946">24765 10672 0,'-18'0'0,"54"0"31,87-18-15,-52 0-16,158 1 15,-106-1-15,213 0 16,-125 1-16,248-1 15,-195 0-15,-17 18 16,18-17-16,247-1 16,-266 18-16,-16-17 15,-1-1-15,0 0 0,-35 1 16,0-1-16,-35 0 0,123 1 16,-211-1-16,0 18 15,-107-18-15</inkml:trace>
  <inkml:trace contextRef="#ctx0" brushRef="#br0" timeOffset="75875.069">25188 11324 0,'0'53'15,"0"0"-15,36 88 16,-36-70-16,35 105 16,-35-105-16,0-18 15,18 17-15,-18-52 16,0-1-16,0-34 15,0-54 1,0 18-16,0-70 16,17 52-16,18-52 15,-17 70-15,17-18 16,1 54-16,-1 17 16,-17 0-16,17 70 15,-18-35-15,1 71 16,0-53-16,-1 53 15,-17-71-15,36 18 16,-36-35-16,17 0 16</inkml:trace>
  <inkml:trace contextRef="#ctx0" brushRef="#br0" timeOffset="77042.447">25859 10971 0,'0'0'0,"0"-17"16,17-1-1,1 18 1,17-18-16,18 18 16,-18 0-16,18 0 15,-17 0-15,-1 18 16,-18-18-16</inkml:trace>
  <inkml:trace contextRef="#ctx0" brushRef="#br0" timeOffset="77200.981">25964 10989 0,'0'0'0,"0"35"0,18 36 15,-18-36-15,18 0 16,-1-17-16,1 35 16,0-35-16,17 17 15,-17-35-15,-1 0 16</inkml:trace>
  <inkml:trace contextRef="#ctx0" brushRef="#br0" timeOffset="77507.646">26158 11271 0,'0'0'0,"18"0"0,-18 18 15,18-18 1,-1-18-16,1 1 15,0-1-15,-1-17 16,1-1-16,-18 19 0,18-54 16,-18 54-1,0-54-15,0 36 16,0-1-16,-18 36 16,0 18-1,18 53-15,-17-36 16,17 18-16,17-18 15,-17 0-15,36 1 16,-1-19-16,18 1 16,-18 0-16,0-36 15</inkml:trace>
  <inkml:trace contextRef="#ctx0" brushRef="#br0" timeOffset="77664.493">26458 11130 0,'0'0'16,"18"0"-16,0 0 0,-1 0 16,1-17-16,0 17 15,17 0-15,-18-18 0,1 18 16,17-18-16,-17 18 16</inkml:trace>
  <inkml:trace contextRef="#ctx0" brushRef="#br0" timeOffset="77834.233">26758 10883 0,'0'35'16,"0"-70"-16,0 106 0,18-18 16,-18-18-16,17 18 15,1-35-15,0 17 16,-1-35-16,-17 17 0</inkml:trace>
  <inkml:trace contextRef="#ctx0" brushRef="#br0" timeOffset="78287.617">26952 10883 0,'0'0'0,"0"-17"0,0-1 15,18 0 1,17 18-1,0 0-15,-17 0 16,17 0-16,-17 0 0,0 0 16,17 0-16,-17 0 15,-1 36 1,-17-19-16,0 1 0,18 35 16,-1-36-16,1 54 15,-18-53 1,18-1-16,-18 1 0,0 0 15,0-1-15,-18 1 16,0-18-16,-34 0 16,34-18-16,0 18 15,1-17 1,-1-1-16</inkml:trace>
  <inkml:trace contextRef="#ctx0" brushRef="#br0" timeOffset="78772.382">27517 11518 0,'0'18'16,"17"-18"-1,36 0 1,-17 0-16,16 0 16,-16 0-16,-19 0 0,1-18 15,0 1 1</inkml:trace>
  <inkml:trace contextRef="#ctx0" brushRef="#br0" timeOffset="78922.061">27605 11377 0,'0'71'16,"0"-36"-16,18 18 15,-1-18-15,18 0 16,1-17 0,-19 0-16</inkml:trace>
  <inkml:trace contextRef="#ctx0" brushRef="#br0" timeOffset="79488.452">28310 11606 0,'0'0'16,"-17"71"-16,17-36 0,0-17 15,0 0-15,0-1 0,0-34 16,0-36-1,17 0 1,1-36-16,-18 54 16,35-35-1,-17 34-15,0 19 0,-1 17 16,1 0-16,17 35 16,-17 0-16,-1 53 15,1-52-15,0 34 16,-18-34-16,17-1 15,-17-17-15,0-36 16</inkml:trace>
  <inkml:trace contextRef="#ctx0" brushRef="#br0" timeOffset="79844.902">28698 10989 0,'0'-18'0,"0"36"0,0-53 16,36-1-16,-1 19 16,0 17-16,18-35 15,-35 35-15,17 0 0,-17 0 16,-1 17-1</inkml:trace>
  <inkml:trace contextRef="#ctx0" brushRef="#br0" timeOffset="80000.817">28787 10954 0,'17'53'15,"-34"-106"-15,34 141 0,1-70 16,0-1-16,-18 19 0,17-19 0,19 18 15,-36-17-15,17 0 16,1-18-16</inkml:trace>
  <inkml:trace contextRef="#ctx0" brushRef="#br0" timeOffset="80300.44">28998 11165 0,'0'0'15,"0"18"-15,18-18 16,0 0 0,-1-18-16,-17-17 15,18 18-15,-18-36 16,0 17 0,0 19-16,0-19 15,0-17-15,0 36 16,0-1-16,-18 36 15,18 35 1,0-18-16,0 18 16,18-35-16,17 17 15,-35-17-15,35-1 16,-17-17-16,17 0 16,-35-17-16</inkml:trace>
  <inkml:trace contextRef="#ctx0" brushRef="#br0" timeOffset="80590.011">29175 10936 0,'17'-18'15,"1"1"-15,0 17 16,-1-18-16,1 18 0,0-17 16,-1 17-16,1 0 15,-1 17-15,-17 1 0,0-1 16,0 1-16,18 35 15,-18-18-15,18 18 16,-18-35-16,17 17 16,1-17-1,-18-1-15,-18-17 32,1 0-17,-1 0 1,0 0-1</inkml:trace>
  <inkml:trace contextRef="#ctx0" brushRef="#br0" timeOffset="81980.946">24024 11959 0,'18'88'16,"-18"-70"0,17 17-16,-17-17 0,36 0 15,-36-1-15,35 1 16,-17-18-16,-1 0 16,1 0-16,0 0 15,-18-18-15,17 1 16,-17-19-16,0 1 15,-17-36-15,-19-17 16,36 35-16,-17-17 16,-19-54-16,36 36 15,-35-88 1,17 88-16,1-18 16,-1 0-16,1 0 0,-1-17 0,0 17 15,1 18-15,-19-89 16,19 107-16,17-1 15,-18-17-15,18 17 0,0-70 16,0 71-16,0-89 16,0 88-16,18-52 15,-18 70-15,17-53 16,1 71-16,17-53 16,-17 70-16,52-35 15,-34 53 1,52-18-16,-35 18 15,70-17-15,-52 17 16,17-18-16,0 1 0,0-1 16,18 18-16,0-18 0,18 1 15,105-1 1,-88 0-16,0 18 0,159-35 16,-141 35-16,158-18 15,-140 1-15,-19-1 16,213 0-16,-195 1 15,1 17-15,17-18 16,176 1-16,-194 17 16,177 0-16,-194 0 15,0 0-15,123 0 16,-141 0-16,0 0 0,0-18 16,124 18-1,-159-18-15,17 18 0,71 0 16,-53-17-1,-70 17-15,-36 0 16,53 0-16,-52 0 16,-36 17-1,17-17-15,-17 18 16,0 0 0,0-1-16,0 1 15,18-1-15,-18 72 16,17-54-16,1 71 15,0-71-15,35 53 16,-36-52-16</inkml:trace>
  <inkml:trace contextRef="#ctx0" brushRef="#br0" timeOffset="82913.787">24148 12153 0,'17'0'31,"1"0"-15,0 0-16,-1 18 16,1-1-1,-1-17-15,1 18 16,-36-18 31,-17-18-32,0 1-15,0-1 0,-18 1 16,0-1-16,0-17 0,0 17 16,18 18-16,-18-18 15,18 18-15,-1 0 0,1 0 16,17 18-16,18 17 16</inkml:trace>
  <inkml:trace contextRef="#ctx0" brushRef="#br2" timeOffset="103513.299">21096 16422 0,'-18'0'0,"36"0"0,-18 0 31,53 0-16,35 0 1,-17 0-16,17-18 16,0 18-16,0-17 0,124-36 15,-106 35-15,-18 0 16,0 1-16,0 17 0,-17-18 16,70 18-16,-88 0 15,18 18-15,-54-18 16,1 17-16,0-17 15,-36 0-15,0 0 16,1 0-16,-54 0 16,36-17-16,-1 17 0,-52-18 15</inkml:trace>
  <inkml:trace contextRef="#ctx0" brushRef="#br2" timeOffset="103930.72">21890 15963 0,'0'0'16,"18"-17"-16,-1-1 0,-52 36 47,0-1-47,-71 36 15,-18 0-15,54-18 16,-71 36-16,52-36 16,-69 36-1,105-36-15,-35 0 16,52-35-16,19 18 15,17 0-15,53 17 16,-1-18 0,19 19-16,88 34 15,-71-52-15,0 17 0,71 36 16,-89-36-16,36 53 16,-70-52-16,-1-1 15</inkml:trace>
  <inkml:trace contextRef="#ctx0" brushRef="#br2" timeOffset="107868.254">30392 7197 0,'17'17'31,"1"1"-31,0 35 16,-1-18-16,19 18 0,17 53 16,-18-36-16,0-17 15,0 18-15,36 17 16,-53-35-16,17-18 15,0 1-15,-17-19 0,-1-17 16,-17 18-16,0-36 16</inkml:trace>
  <inkml:trace contextRef="#ctx0" brushRef="#br2" timeOffset="108167.975">30268 7549 0,'-17'18'16,"34"-36"-16,-17 36 31,18-36-31,0 1 16,17-54 0,-17 54-16,17-72 15,-35 37-15,17-37 16,-17 54-16,0 0 15,0 17-15,18 36 16,17 17 0,1 0-16,52 18 15,-35-17-15,0-19 16,-18 18-16,18-17 16,-18 0-16</inkml:trace>
  <inkml:trace contextRef="#ctx0" brushRef="#br2" timeOffset="109724.685">27446 13176 0,'18'53'16,"-18"-18"-16,35 107 15,-35-72-15,18 18 16,17 71-16,-35-71 16,35 36-16,-35-71 15,18 35-15,0-71 16,-18 19-1,-18-36-15</inkml:trace>
  <inkml:trace contextRef="#ctx0" brushRef="#br2" timeOffset="110047.684">27129 13829 0,'0'0'16,"-18"0"-16,36 0 16,-1-18-1,1 1-15,0-19 16,-1 1-16,1 0 0,17-18 16,0-35-16,-17 35 15,0 0-15,-1 0 0,-17 18 16,36-36-16,-36 53 15,17 18 1,1 0-16,17 18 16,0-18-16,36 35 15,-18-17-15,-18 0 16,18-1-16,35 19 16,-52-36-16</inkml:trace>
  <inkml:trace contextRef="#ctx0" brushRef="#br2" timeOffset="137422.572">19420 15117 0,'0'17'16,"-17"-17"-16,17 18 15,0-1 1,0 1 0,0 0-1,0-1-15,0 1 16,0 0 0,0-1-1,0-34 16,0-1-15,0 0 0,0-17-16,0 0 0,0 0 15,0-18-15,17-18 16,-17 18-16,18-123 0,0 70 16,-1-123-1,-17 105-15,0 1 16,18 17-16,-18 0 0,0-53 15,0 71 1,0 18-16,-18 34 16,18 19-16,0-1 15,18 18 1,17 0 0,-35 18-16</inkml:trace>
  <inkml:trace contextRef="#ctx0" brushRef="#br2" timeOffset="137864.673">19138 15064 0,'18'-18'16,"-1"36"15,-17-1-31,18 1 0,0 35 16,17 35-16,-17-53 15,-1 36-15,1-36 16,-18-17-16,18-1 16,-1-17-16,19 0 15,-1-17-15,18-36 16,-18 35-16,0-17 15,1 0-15,16-1 16,-34 36-16,0-17 0,-1 17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35:01.74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3792 3369 0,'-53'-53'15,"106"106"-15,-141-124 0,71 71 16,-19 0-16,19 18 0,-1 17 0,0 18 15,1 36-15,-1-1 0,18 141 16,0-123-16,35 88 16,-17-106-16,53 36 15,-54-72-15,54 19 16,-54-53 0,1-1-16</inkml:trace>
  <inkml:trace contextRef="#ctx0" brushRef="#br0" timeOffset="127.43">3404 4339 0,'0'0'0,"71"-17"0,-36-1 16,18 0-16,-18 1 16,18 17-16,35-36 15</inkml:trace>
  <inkml:trace contextRef="#ctx0" brushRef="#br0" timeOffset="694.893">4198 3528 0,'0'0'15,"-35"-18"-15,17 53 0,1 1 16,-19-1-16,19 36 0,-1 87 16,18-52-16,18 53 15,-1-71-15,36 36 16,-18-89-16,36 35 15,-36-52-15,53 0 16,-35-18-16,-17-18 16</inkml:trace>
  <inkml:trace contextRef="#ctx0" brushRef="#br0" timeOffset="1090.002">4621 3845 0,'0'0'0,"-35"18"0,0 52 15,17 1-15,1 53 16,17-54 0,17 1-16,1-18 0,17-18 15,0 0-15,1 0 0,70-35 16,-54 0-16,54-53 15,-70 18-15,-1-18 16,0-17 0,-35 17-16,0 18 0,-53-54 15,18 54-15,-18 0 16,-53-18-16,71 53 16,-53 17-16,52 19 15,1 17-15,17-36 16,36 54-16,17-53 15,71-1 1,-53 1-16,71-18 16,-71-18-16,52 18 15,-69-17-15</inkml:trace>
  <inkml:trace contextRef="#ctx0" brushRef="#br0" timeOffset="1328.651">4974 3545 0,'53'18'16,"-106"-36"-16,141 71 0,-52-35 0,69 53 16,-52-36-16,-17 18 15,34 53-15,-52-36 16,-18 1-16,0-1 15,0 1-15,-35 35 16,-1-53-16,1 35 16,17-71-16,1 1 0</inkml:trace>
  <inkml:trace contextRef="#ctx0" brushRef="#br0" timeOffset="1601.827">5803 3881 0,'18'0'16,"-1"0"-16,36-18 16,-35 18-16,35-18 15,-35 18-15</inkml:trace>
  <inkml:trace contextRef="#ctx0" brushRef="#br0" timeOffset="1724.783">5856 4075 0,'53'17'16,"-106"-34"-16,141 17 0,-52-18 0,17 0 15,-36 18-15,1-17 16</inkml:trace>
  <inkml:trace contextRef="#ctx0" brushRef="#br0" timeOffset="2714.155">7003 3563 0,'0'-18'0,"0"36"0,0-53 16,17 0-16,-34 17 15,-1-17-15,0 35 16,1-18-16,-19 18 16,19 18-16,-54 35 15,54-1-15,-36 72 16,53-71-16,17 88 15,1-71-15,0 1 16,17 0-16,0-18 0,18-1 16,0-16-16,0-1 15,70-17-15,-52-18 16,52-53 0,-70 35-16,0-35 0,0-35 15,-35 0 1,-18 35-16,-35-53 15,17 71-15,-70-53 16,35 35-16,-71 0 16,54 35-16,-54 18 15,71 0-15,-35 53 16,53-35-16,0 52 16,35-35-16,35 36 15,0-53-15,0 17 16,1-17-16,17-18 0,35 17 15,-35-17-15,53 0 16,-71-17 0,35-1-16,-52 18 15,0-18-15</inkml:trace>
  <inkml:trace contextRef="#ctx0" brushRef="#br0" timeOffset="3458.332">7743 3246 0,'0'0'0,"-17"-18"0,17 0 15,17 1 1,19-1 0,-19 18-16,1 0 0,17 0 0,-17 0 15,0 18 1,-1 17-16,-17-17 15,0-1-15,0 1 0,0 35 16,0-36-16,0 19 16,18-19-1,-18 1-15,18 17 16,-1-35-16,1 36 16,-18-19-16,0 1 15,0-1 1,-18-17-16,-17 18 15,17-18-15,1 0 0,-1 0 16,-35-18 0,35 18-16,-35 18 15</inkml:trace>
  <inkml:trace contextRef="#ctx0" brushRef="#br0" timeOffset="5178.002">4163 5503 0,'-35'-35'0,"70"70"0,-106-88 16,36 53-16,-18 18 16,18 17-16,17 1 15,-17 34-15,17-17 16,1 88-16,17-70 15,35 52-15,0-87 16,53 52-16,-35-53 16,71 0-16,-54-35 15,54-17 1,-54-19-16,18-34 0,-52 17 16,-19-35-1,-17 35-15,-17 0 16,-19 0-16,1 0 0,-88-70 15,70 70-15,-18 0 16,1 17-16,-1 19 0,1 17 0,-72 53 16,107-18-1,-35 71-15,70-53 16,53 53-16,-1-71 16,72 18-16,-53-36 15,87 19 1,-87-36-16,-1 0 0,-17 0 15,0 0-15,-18 0 0,-17-18 16</inkml:trace>
  <inkml:trace contextRef="#ctx0" brushRef="#br0" timeOffset="5889.8">5433 5609 0,'0'0'15,"0"-17"-15,0-1 0,0 0 16,-35 1 0,17 17-16,0 0 15,-17 17-15,17-17 0,-17 53 16,17-18-16,18 54 15,0-54-15,0 35 16,18-34-16,35-1 16,-18-17-16,53-1 15,-52-17-15,34-17 16,-52-1-16,17-17 16,-35 17-16,-53 0 15</inkml:trace>
  <inkml:trace contextRef="#ctx0" brushRef="#br0" timeOffset="6004.582">5221 5838 0,'18'0'15,"17"18"-15,36-18 16,-18-18-16,17 18 16,-17-17-16,53-1 0,-71 1 15</inkml:trace>
  <inkml:trace contextRef="#ctx0" brushRef="#br0" timeOffset="6312.946">5997 5345 0,'-17'17'16,"17"19"-16,0 34 15,17-17 1,1 35-16,0-35 16,17 0-16,0 35 15,-17-35-15,17 0 16,-17-18-16,17-17 15,-17-18-15,-1-18 16</inkml:trace>
  <inkml:trace contextRef="#ctx0" brushRef="#br0" timeOffset="6521.768">6174 5398 0,'17'70'16,"-34"-140"-16,34 193 0,19-17 16,-19-53-1,1 53-15,-1-54 16,19 54-16,-19-70 16,1 34-16,0-52 15,-1-18-15</inkml:trace>
  <inkml:trace contextRef="#ctx0" brushRef="#br0" timeOffset="6885.171">5891 5380 0,'0'0'0,"0"-35"0,18 35 15,53-36-15,-36 36 16,71 0-16,-36 18 16,36 17-1,-53 1-15,18 16 16,-54-16-16,-17 34 16,0-34-16,-17-19 15,-1 18-15,0-17 0,-17 17 16,17-17-16,18 17 15,18-17-15,17 0 16,1-1-16,16 18 16,-16-35-16,34 18 15,-34 0-15,17-1 16,-36-17-16,-17 36 16,0-1-16,0-17 15</inkml:trace>
  <inkml:trace contextRef="#ctx0" brushRef="#br0" timeOffset="7018.05">6932 5997 0,'-35'-17'15,"17"-1"1</inkml:trace>
  <inkml:trace contextRef="#ctx0" brushRef="#br0" timeOffset="10883.851">14975 3634 0,'0'-18'16,"-17"-35"-16,-1 35 15,1 1-15,-36-1 16,17 1-16,1 17 0,-36 17 15,19 1-15,-19 52 16,53-34 0,18 52-16,0-53 15,36 18-15,-19-18 16,36-17-16,-18-18 0,18 18 16,36-36-16,-36 0 15,35-17 1,-71 0-16,1 17 15,0-17-15,-18 0 0,0-18 16,0 35-16,-18-17 16,0 35-16,18 35 15,-17 18-15,17 0 16,0 17-16,17 19 0,19 87 16,-19-88-16,36 71 15,-18-89-15,1 36 16,-36-53-16,0-35 15,0 17-15,-18-35 0,-35 18 16,0-18 0,-53-36-16,54 19 15,-72-54-15,53 36 16,19 0-16,16-1 0,1 19 16,17-18-16,1 17 15</inkml:trace>
  <inkml:trace contextRef="#ctx0" brushRef="#br0" timeOffset="11202.793">15505 3104 0,'0'0'16,"-18"-52"-16,18 34 15,-18 36 1,1 70-16,17-18 16,-18 89-16,18-71 15,0 0-15,0 1 16,18 69-16,-1-105 15,19 0-15,-19 0 0,19-18 16,16 18-16,-16-53 16,-19 0-16</inkml:trace>
  <inkml:trace contextRef="#ctx0" brushRef="#br0" timeOffset="11590.088">15928 3440 0,'0'-36'16,"0"72"-16,-18-72 0,-17 54 15,17 17-15,1 53 16,17-17-16,0 52 16,17-70-16,1-17 15,17-1-15,1-17 16,16-1-16,-16 1 15,17-18-15,-18-18 0,36-17 16,-54 17-16,1-17 16,-1 0-16,-17-53 15,-17 52-15,-54-52 16,36 53-16,-18-18 0,-53 0 16,71 35-16,-36 36 15,54 17-15,17 106 16,35-105-1,53 17 1,-17-18-16,-18-35 0,0 0 16,17 0-16,18-18 15</inkml:trace>
  <inkml:trace contextRef="#ctx0" brushRef="#br0" timeOffset="11822.736">16281 3052 0,'70'105'16,"-140"-210"-16,193 263 0,-35-34 16,-35-71-16,18 88 15,-54-88-15,1 17 0,-18-17 16,-18 53-16,1-71 15,-18 36 1,-1-54-16,-17 19 16,36-36-16</inkml:trace>
  <inkml:trace contextRef="#ctx0" brushRef="#br0" timeOffset="12108.025">16969 3404 0,'0'0'16,"70"0"-16,-35 0 16,36 0-16,-36 0 15,18 0-15</inkml:trace>
  <inkml:trace contextRef="#ctx0" brushRef="#br0" timeOffset="12245.28">17039 3563 0,'71'0'15,"-142"0"-15,177 0 0,-71 0 16,-17 0-16,17 0 0,-17 0 0,-1 0 16</inkml:trace>
  <inkml:trace contextRef="#ctx0" brushRef="#br0" timeOffset="13097.125">18838 2999 0,'0'-18'16,"0"0"-16,-17-17 15,-1 17-15,-35 18 16,18 0-1,-36 36-15,36-1 16,0 0-16,17 1 0,0 34 16,18-35-16,0 1 15,36-19-15,-1 1 16,36-18-16,-36-18 16,35-17-1,-34 0-15,-1-36 16,-17 36-16,-1-18 15,-17 0-15,0-70 16,-17 52-16,-19-70 16,1 70-16,0 1 0,0 17 15,17 18-15,-35 17 16,35 18-16,-17 71 16,35-19-16,0 19 0,0 17 15,35-17-15,-17 17 0,70 53 16,-35-88-16,71 53 15,-72-53 1,1-36-16,0 19 0,-17-19 16,-1 1-16,0 0 0,-35-1 15,0 1 1</inkml:trace>
  <inkml:trace contextRef="#ctx0" brushRef="#br0" timeOffset="13338.333">18027 3528 0,'0'0'0,"35"0"16,53-18 0,1 18-16,140-17 15,-88 17-15,0-18 0,177 0 16,-160 18-16,-16-17 15,-1-1-15,-18 0 16,18 1-16,-123 17 16,-18 0-16,-35 0 15</inkml:trace>
  <inkml:trace contextRef="#ctx0" brushRef="#br0" timeOffset="13886.028">18521 3898 0,'0'0'0,"-18"0"0,-35 0 16,36 18-16,-54 52 16,36-34-16,17 17 15,1 0-15,-1-18 16,18 18-16,0-18 0,35 36 15,0-54-15,18-17 16,-17 0-16,34-35 16,-35 0-16,-17-18 15,17-53-15,-35 0 16,0 53-16,0 0 16,-17 0-16,-1 0 0,-17-52 15,0 52 1,17 17-16,0 36 15,18 18-15,0 35 16,0 0-16,36 70 16,-19-52-16,18-1 15,1-17-15,-1 18 0,0-36 16,18 18-16,53 0 16,-71-35-16,1-18 15,-1 0-15,-17 0 0</inkml:trace>
  <inkml:trace contextRef="#ctx0" brushRef="#br0" timeOffset="14281.231">18979 3881 0,'-35'35'15,"70"-70"-15,-87 105 0,34-17 0,0 35 16,18-35-16,36 0 15,-19 0-15,71 18 16,-52-54-16,17 1 16,-1-18-16,1 0 0,-17-18 15,-1-17-15,0 17 0,18-70 16,-53 53-16,0-53 16,-35 35-16,-36-53 15,-35 35 1,71 54-16,-71 34 15,71 1-15,0 52 16,35-34-16,35 34 16,0-52-16,71 35 15,-53-53-15,88 0 16,-88 0-16,0 0 16,-18-18-16,1 18 0,-19-17 15,-34 17 1,-19 0-16</inkml:trace>
  <inkml:trace contextRef="#ctx0" brushRef="#br0" timeOffset="15306.14">20549 3387 0,'0'0'0,"18"-18"0,0-35 0,-1 18 16,36-71-16,-53 53 15,18-53-15,-36 71 16,-17-18 0,17 35-16,-17 18 0,-18 0 15,18 36-15,-36 52 16,36-35-16,17 106 16,18-71-16,36 88 15,-1-105-15,18-1 16,-18-17-16,18 0 0,18 18 15,-54-36-15,1-17 16,-36-18-16,-35-18 16,18 0-16,-36-35 15,54 36-15,-36-36 16,53 35-16,0 1 16,0-1-16,53 0 15,0 18-15,53-17 16,-54 17-16,72 0 15,-89 0-15,18-18 16</inkml:trace>
  <inkml:trace contextRef="#ctx0" brushRef="#br0" timeOffset="15509.324">20973 3157 0,'0'0'0,"-18"106"16,18-53-16,-18 18 0,18-1 0,0 54 15,18-54-15,35 18 16,-18-35 0,36 0-16,-36-35 15</inkml:trace>
  <inkml:trace contextRef="#ctx0" brushRef="#br0" timeOffset="15859.63">21290 3422 0,'0'0'0,"-17"0"16,-19 53-16,19-18 15,-1 71-15,18-53 16,18 0-16,17 0 15,35 17-15,-34-34 16,52-19-16,-35-17 16,35-17-16,-70-1 15,17-17-15,-17-1 0,-18 1 16,0 0-16,-36-18 0,-17-18 16,0 36-1,-35-18-15,35 53 16,0 0-16,36 18 15,17 35-15,17-36 16,36 36 0,0-35-16,53 17 15,-53-17-15,35-18 16,-53 0-16,-17 0 16</inkml:trace>
  <inkml:trace contextRef="#ctx0" brushRef="#br0" timeOffset="16105.536">21784 3140 0,'0'0'16,"88"123"-16,-17-70 0,35 71 15,-53-71-15,-1-1 16,-16 1-16,17 53 15,-53-71-15,-18 36 16,-35-18 0,18-35-16,-53 17 15,52-35-15,-17 17 16,36-34-16</inkml:trace>
  <inkml:trace contextRef="#ctx0" brushRef="#br0" timeOffset="16549.508">23248 3545 0,'35'-17'0,"36"-1"15,35 1 1,-71-1-16,0 18 15,1 0-15,-19 18 16</inkml:trace>
  <inkml:trace contextRef="#ctx0" brushRef="#br0" timeOffset="16666.797">23354 3722 0,'0'0'15,"70"17"-15,1-17 0,35-17 16,-36 17-16,-34-18 15,-1 18-15</inkml:trace>
  <inkml:trace contextRef="#ctx0" brushRef="#br0" timeOffset="17356.167">25100 3246 0,'0'0'0,"-17"-36"15,-54-34 1,36 34-16,-18 1 0,17 35 16,-16-17-16,-1 17 0,0 17 15,17 18-15,-34 71 16,52-35-16,18 88 15,18-71-15,0 0 0,34-17 16,-16-1-16,17 1 0,0-18 16,-1-18-16,-16 0 0,-1 18 15,-35-35 1,-35-36 0,-1 0-16,-16 1 0,-1-19 15,-36-16-15,54 16 16,0 1-16,17 35 15,18-18-15,18 18 16,17-17-16,0 17 0,71-18 16,-35 18-16,35 0 15,-53 0-15,17 0 16</inkml:trace>
  <inkml:trace contextRef="#ctx0" brushRef="#br0" timeOffset="17555.316">25418 2822 0,'0'18'16,"0"35"-1,17-18-15,19 71 16</inkml:trace>
  <inkml:trace contextRef="#ctx0" brushRef="#br0" timeOffset="18729.888">25876 3193 0,'-17'0'16,"-1"17"-16,-17 71 15,17-35-15,-35 106 16,36-88-16,17-1 15,0 1-15,0-18 0,35 70 16,-18-70 0,19-18-16,34 36 15,-34-53-15,-19-18 0,36 0 16</inkml:trace>
  <inkml:trace contextRef="#ctx0" brushRef="#br0" timeOffset="19147.717">26317 3369 0,'-53'0'16,"106"0"-16,-141 18 0,53 17 15,-1 18-15,19 0 0,-1 88 16,18-71-16,35 54 15,1-71-15,17 0 0,53 0 16,-54-36-16,37-17 16,-36-17-1,17-36-15,-35 35 16,-17-70-16,0 53 16,-36-54-16,0 54 15,-70-35 1,53 52-16,-71-17 15,71 35-15,-18 0 16,18 0-16,17 35 0,-17 18 16,35-35-16,17 52 15,19-35-15,-1-17 16,18 17-16,0-17 0,35 0 16,-35-18-16,17 0 15,-34 0-15,-36-18 16</inkml:trace>
  <inkml:trace contextRef="#ctx0" brushRef="#br0" timeOffset="19396.79">26776 3175 0,'0'0'15,"70"0"-15,-17 18 0,18-1 16,52 71-16,-70-35 16,18 71-1,-54-54-15,-17 89 16,0-88-16,-17-1 0,-1-17 16,-17 18-16,0-18 0,-36 35 15,18-53-15,0 0 16</inkml:trace>
  <inkml:trace contextRef="#ctx0" brushRef="#br0" timeOffset="21160.588">15540 5856 0,'0'-18'16,"0"36"-16,-18-36 0,1-17 15,-19 35-15,-17 0 16,18 0-16,0 0 0,0 18 16,-18 35-1,0 0-15,53-18 0,-18 18 16,18-35-1,18-1-15,17 1 16,-17-18-16,17 0 0,18 0 16,-36-18-16,36 1 15,-53-1 1,18 18-16,0 0 16,-18 18-1,0 17-15,17 0 0,1 71 16,0-36-16,17 36 15,-35-53-15,18-18 16,-18 18-16,0-17 0,-18-1 16,18-17-16,-35-1 15,-1-34-15,-34-19 16,34 19-16,-52-54 16,53 53-16,0-17 15,17 0-15,0 17 0,1-35 16,34 36-1</inkml:trace>
  <inkml:trace contextRef="#ctx0" brushRef="#br0" timeOffset="21394.793">15928 5450 0,'0'0'0,"-18"53"0,-17 53 16,17-53-16,1 71 15,17-36-15,0 53 16,17-88-16,36 53 16,-17-71-16,52 18 15,-35-36-15</inkml:trace>
  <inkml:trace contextRef="#ctx0" brushRef="#br0" timeOffset="21772.377">16193 5697 0,'-71'53'0,"142"-106"0,-160 159 16,54 35-16,35-88 15,18 18-15,-1-18 0,36 0 16,0-18-16,18-17 16,70-1-16,-18-34 15,-70-1-15,18-35 16,-54 18-16,-17-36 16,-17 36-16,-71-53 15,35 52-15,-53-34 16,35 52-16,-35 18 15,71 0 1,0 53 0,17-35-16,36 35 0,17-18 15,53 0 1,-52-17-16,87 0 16,-70-1-16,0-17 0,35-17 15,-70 17-15,-1-18 16</inkml:trace>
  <inkml:trace contextRef="#ctx0" brushRef="#br0" timeOffset="21983.938">16792 5486 0,'106'106'16,"-212"-212"-16,247 264 0,-52-34 15,-72-54-15,18 36 16,-17-53-16,-18-17 0,-53 52 16,36-71-16,-54 54 15,18-53 1,18-18-16,0 17 0</inkml:trace>
  <inkml:trace contextRef="#ctx0" brushRef="#br0" timeOffset="22322.356">15452 5838 0,'0'0'0,"0"18"16,17 17-1,1-17-15,17 53 16,-17-36-16,17 18 16</inkml:trace>
  <inkml:trace contextRef="#ctx0" brushRef="#br0" timeOffset="22804.641">17833 5644 0,'0'0'16,"18"0"-16,17 0 15,0 0-15,53-17 16,-52 17-16,17 17 15,-18-17 1,-18 18-16</inkml:trace>
  <inkml:trace contextRef="#ctx0" brushRef="#br0" timeOffset="22939.358">17992 5874 0,'0'0'16,"53"0"-16,-18 0 0,0 0 15,71-18-15,-71 0 16,71 1-16</inkml:trace>
  <inkml:trace contextRef="#ctx0" brushRef="#br0" timeOffset="23324.093">18785 5380 0,'0'0'15,"18"-18"-15,17 1 0,36-1 16,-18 18-16,35 0 16,-53 18-16,-17-1 15,0 1-15,-18 0 0,-18 52 16,0-35-16,-17 1 15,0 17-15,17-18 16,18 18 0,18-18-16,17 0 0,36 18 15,-36-35-15,35 35 16,-34-36-16,-19 1 16,1 17-16,-36-17 15,1-18-15,-19 18 0,-69 17 16,34-35-16,0 18 15,-34-1 1,16-17 0,72 0-16</inkml:trace>
  <inkml:trace contextRef="#ctx0" brushRef="#br0" timeOffset="23789.67">19879 5468 0,'-71'-18'0,"142"36"0,-177-36 16,53 36-16,18 0 0,0 17 15,-1 71-15,36-53 16,0 17-16,53 36 15,0-53-15,53 35 16,-53-70-16,53 17 16,-53-35-16,53-17 15,-71-1-15,18-53 16,-36 36-16,-17 0 16,0-18-16,-17 0 15,-36-53-15,0 53 16,-53-35-16,36 70 15,-1 1-15,18-1 0,-17 18 16,17 18 0,17-1-16,1 19 0,17 34 0,18-35 15,36 18 1,-1-17-16,18-1 0,17-17 16,1-1-16,0 1 0,70-1 15,-88-17-15,35 0 16,-71-17-16,1-1 15</inkml:trace>
  <inkml:trace contextRef="#ctx0" brushRef="#br0" timeOffset="24118.496">20232 5151 0,'0'0'16,"53"0"-16,-18 0 15,0 0-15,36 17 16,-36 1-16,0 35 16,-35-18-16,0-17 15,0 17-15,0-17 0,-35 17 16,17-17-16,1-1 15,17 1-15,17-18 16,19 17 0,-1 1-16,18 0 15,-18-18-15,1 17 16,-19-17-16,1 18 0</inkml:trace>
  <inkml:trace contextRef="#ctx0" brushRef="#br0" timeOffset="24357.361">21149 6033 0,'0'0'0,"0"-18"16,0 0-16,0 1 0</inkml:trace>
  <inkml:trace contextRef="#ctx0" brushRef="#br0" timeOffset="30025.049">6720 4780 0,'18'0'16,"35"0"0,-18-17-16,36 17 0,17-18 15,106 0-15,-88 1 16,0 17-16,88-18 16,-88 18-16,-18 0 0,-35 0 15,17 0 1</inkml:trace>
  <inkml:trace contextRef="#ctx0" brushRef="#br0" timeOffset="59409.286">15240 6985 0,'18'0'47,"-1"0"-32,1 0 1,0 0-1,-1 0-15,18 0 16,-17 0-16,17 0 0,36 0 16,-18 0-16,17 0 15,-17-18 1,53 1-16,-53 17 16,71-18-16,-54 18 15,54-18-15,-54 1 16,71-1-1,-53 18-15,-17-17 0,105-19 16,-87 36-16,16-35 16,1 17-16,124 1 15,-107-1-15,124-17 16,-141 17-16,141 1 16,-124 17-16,107-18 15,-107 18-15,106 18 16,-123-18-16,159 0 15,-124 0-15,159 0 16,-159 0-16,0 0 16,0-18-16,0 18 15,-17 0-15,140 0 16,-140-18-16,105 18 16,-141 0-16,89-17 15,-125 17-15,1-18 16,-70 0-16</inkml:trace>
  <inkml:trace contextRef="#ctx0" brushRef="#br0" timeOffset="86425.702">6421 15575 0,'17'18'0,"-17"17"16,0 18-16,0 0 16,18 0-16,-18 0 0,0 88 15,0-88-15,0 0 0,0 35 16,0-53-1,0 18-15,17-53 16</inkml:trace>
  <inkml:trace contextRef="#ctx0" brushRef="#br0" timeOffset="87165.712">6421 16528 0,'-18'0'0,"36"0"0,-54 0 15,19-18-15,-1 18 16,0 18 0,1-1-16,-1 1 0,18 0 0,-18 17 15,18 18-15,0-18 0,18 71 16,0-71-16,35 36 15,-18-36 1,35 0-16,-34-35 16,52 0-16,-53-17 15,1-1-15,-19-17 16,1 17-16,-1-35 16,-17 18-16,-17-18 15,-18 18-15,-1-1 16,19 1-16,-19 0 0,-52-36 15,53 54-15,-36 17 16,36 0-16,0 35 16,17 0-16,18 18 15,18-35-15,35 17 16,-18-17-16,35-1 16,-34-17-16,17 0 15,-18 0-15,0 0 16,-17 0-16</inkml:trace>
  <inkml:trace contextRef="#ctx0" brushRef="#br0" timeOffset="88978.917">6473 17586 0,'0'18'63,"0"35"-48,0-36-15,18 36 0,-18-18 16,0 36-16,0-36 16,18 36-16,-18-54 15,0 19 1,0-19-16</inkml:trace>
  <inkml:trace contextRef="#ctx0" brushRef="#br0" timeOffset="90436.263">7708 15752 0,'0'-18'15,"18"36"32,-18 34-47,0 1 16,0-17-16,0 69 16,0-69-16,0 52 15,17-53-15,-17 1 16,36-1-16,-36-18 15,17 1-15</inkml:trace>
  <inkml:trace contextRef="#ctx0" brushRef="#br0" timeOffset="91576.904">7796 16633 0,'0'-17'16,"0"-1"15,18 18-15,-36 0 15,1-17-16,-1 34 1,0-17 0,1 18-16,17-1 15,-18 1-15,18 0 0,0-1 16,0 19-16,0-1 16,0 0-16,0 1 0,18 16 15,-1-16-15,36 17 16,-35-36-16,17 1 15,1 0-15,-1-1 0,0-17 16,18 0 0,-18 0-16,-17 0 0,17-17 0,-17 17 15,17-36 1,-35 19-16,0-19 0,0 19 16,0-19-16,0 1 0,-17 0 15,17 17-15,-36-17 0,19 17 16,-54-17-16,36 35 15,-36-35 1,36 35-16,0 0 0,-1 0 16,1 0-16,0 35 15,17-35-15,1 18 16,17-1-16,0 1 16,17 0-16,1-18 0,17 35 15,0-35-15,18 18 16,-17-1-16,34-17 15,-35 0-15,18 0 16,-35 0 0</inkml:trace>
  <inkml:trace contextRef="#ctx0" brushRef="#br0" timeOffset="93866.6">8308 16898 0,'18'0'15,"-18"18"-15,35-18 16,-18 0-16,19 0 0,17 0 16,-18-18-16,-17 18 15,-1 0-15,19-18 0,-19 18 16,-17 18 0</inkml:trace>
  <inkml:trace contextRef="#ctx0" brushRef="#br0" timeOffset="94128.699">8449 16775 0,'0'0'15,"0"17"-15,0 19 16,0 16-16,0-16 16,18 17-16,-18-18 15,17 18-15,1-36 16,0-17 0,-1 0-1</inkml:trace>
  <inkml:trace contextRef="#ctx0" brushRef="#br0" timeOffset="94590.706">8943 16792 0,'0'0'0,"18"-35"0,-18 17 16,-18 18-16,0-17 15,-17 34 1,0 1 0,-1-18-16,1 53 15,35-35-15,0-1 0,0 36 16,0-35-1,35 17-15,1-35 16,-1 18-16,-17-18 16,-1 0-1,-17 17-15,-17 1 16,-1 17 0,0-17-16,-17 17 15,17-17-15,18-1 0,18 1 16,17-18-1,1 0-15,34-35 16,-35 35-16,1-18 16,-19 0-16,1 18 0,0-17 15</inkml:trace>
  <inkml:trace contextRef="#ctx0" brushRef="#br0" timeOffset="95807.606">7849 17604 0,'0'-18'0,"0"0"16,18 18-16,-18-17 16,18 34-1,-18 72 1,0-54-16,17 53 16,-17-53-16,18 53 15,-18-52 1,18-1-16,-1-17 15,1-1-15</inkml:trace>
  <inkml:trace contextRef="#ctx0" brushRef="#br0" timeOffset="96636.399">8167 17886 0,'0'17'16,"17"-17"31,-17-17-47</inkml:trace>
  <inkml:trace contextRef="#ctx0" brushRef="#br0" timeOffset="97120.703">8378 17709 0,'0'0'0,"-17"0"16,-1 0-1,18 18-15,-17 0 16,17 17-16,0 18 16,17-35-16,1 17 0,-1-18 15,36 19 1,-35-36-16,17 0 0,1 0 0,17-18 16,-18 0-1,-18 1-15,1-1 0,-18 1 16,18-54-16,-18 53 15,-18-17-15,0 17 0,1-17 16,-36 0-16,18 17 16,-18 1-1,35 17-15,0 0 16,1-18-16,17 36 0,0-1 16</inkml:trace>
  <inkml:trace contextRef="#ctx0" brushRef="#br0" timeOffset="97354.458">8890 17657 0,'0'0'15,"0"35"-15,0 0 0,18 0 0,-18 36 16,17-36-16,-17 0 16,0-17-16,18 17 15,-18-17-15,18 0 16</inkml:trace>
  <inkml:trace contextRef="#ctx0" brushRef="#br0" timeOffset="98483.9">7638 18591 0,'17'0'15,"-17"-17"1,18-1-16,0 0 16,-18 1-16,-18 17 15,18-18-15,-35 18 16,17 0-16,-35 18 16,35-1-1,-34 19-15,52-19 16,-18 19-16,18-19 15,35 1 1,-17-18-16,35 18 16,-36-18-16,19 0 15,-19 0-15,1 0 16,-36 17 0,1 1-1,-1 0-15,18-1 16,0 1-1,18-18-15,-1 0 16,1 0 0,0 0-16,-1 0 0,18-18 15,-17 18-15,17-17 16,-17 17-16</inkml:trace>
  <inkml:trace contextRef="#ctx0" brushRef="#br0" timeOffset="98667.654">7990 18556 0,'36'0'15,"-72"0"-15,107 0 0,-18 0 16,-35-18-16,17 18 15,-18 0-15</inkml:trace>
  <inkml:trace contextRef="#ctx0" brushRef="#br0" timeOffset="98788.936">8079 18680 0,'0'0'16,"17"0"-1,19 0-15,-19-18 0,18 18 16,1-18-16,-1 1 0,-17 17 15</inkml:trace>
  <inkml:trace contextRef="#ctx0" brushRef="#br0" timeOffset="99128.696">8449 18556 0,'0'18'16,"0"-36"-16,-18 71 0,18-18 16,18 1-16,0-1 15,-1-17 1,36-1-16,-17 1 16,-1-18-16,0 0 15,-17-18-15,-1 1 16,-17-1-16,0 0 15,-17-35-15,-1 36 16,-17-36 0,17 35-16,-17-17 15,17 35-15,1 0 16,17 17 0,17-17-1</inkml:trace>
  <inkml:trace contextRef="#ctx0" brushRef="#br0" timeOffset="99662.099">8908 18609 0,'-18'18'15,"36"-36"-15,-36 53 0,36-17 16,-1-18-16,-17 18 15,18-18-15,-18 17 16,18-17 62,-18-17-78,-18 17 141</inkml:trace>
  <inkml:trace contextRef="#ctx0" brushRef="#br0" timeOffset="100184.898">9172 18574 0,'0'0'0,"-17"17"0,-19 1 16,19 17-16,-1-17 15,18 35-15,0-35 16,35 17-1,-17-18-15,17-17 16,1 18-16,-19-18 0,54 0 16,-54-18-16,19 1 15,-19 17-15,1-35 16,-18 17-16,-18-17 16,1 17-1,-19-17-15,1 17 16,17 18-16,-17 0 15</inkml:trace>
  <inkml:trace contextRef="#ctx0" brushRef="#br0" timeOffset="100446.279">9631 18521 0,'17'17'32,"-17"19"-32,18-19 15,-18 19-15,18 34 16,-18-34-16,17 34 15,-17-35-15,18-17 0,0-18 16,-18-18 0</inkml:trace>
  <inkml:trace contextRef="#ctx0" brushRef="#br1" timeOffset="111163.238">6315 13106 0,'-18'0'15,"18"-18"1,-18 18-16,1 0 16,17 18-16,-18-1 15,18 19 1,0-19-16,18 36 16,-1-18-16,1-17 15,0-18-15,17 18 16,-17-18-16,17-36 15,-17 19-15,-1-18 16,-17-1-16,-17 1 16,-1 17-16,-17-17 15,17 35-15,-17 0 16,-1 0-16,19 18 16,-1 17-16,1-17 15,17-1-15,0 1 0,35 0 16,-18-18-16,19 17 15,-1-34 1,0-1-16,-17 0 16,-18 1-16,-18 17 15,-17 0 1,17 0-16,-17 0 16,17 0-1,1 17-15,17 1 16,17-18-1,1 0 1,0 0-16,-1 0 16,1 0-1,-36 0 1,1 0 0,34 0 30,1 0-30,-18 18-16,18-18 16,-18-18 15,-18 18-15,18-18 30,0 1-30,0-1-16,-18 18 47,1 0-31,17-18 30,17 1-30,-17-1 0,0 0-1,18 18 17,0 0-1,-18-17-31</inkml:trace>
  <inkml:trace contextRef="#ctx0" brushRef="#br1" timeOffset="112852.684">7408 11218 0,'-17'0'16,"-1"0"-1,0 0 1,1 0 0,-1 18-1,18 0-15,-17-1 16,17 36-1,-18 18-15,18-36 16,18 0-16,-1-35 16,1 0-16,35 0 15,0-70 1,-36 17 0,-17 18-16,0 17 0,0 0 15,-17 1-15,-1-1 0,-17 18 16,17 0-16,-35 35 15,36-17-15,-1 17 16,0-17-16,18-1 0,-17 1 16,17 35-16,17-53 15,19 18 1,-19-18-16,18 0 16,-17-18-16,17-17 15,-35 17-15,0-17 16,0 17-16,-17 1 15,-1-1-15,0 18 0,-17 0 16,18 18 0,-1-1-16,18 1 0,-18-1 15,18 1-15,0 17 16,18-17-16,17 0 16,-17-1-16,17-17 15,-17-17-15,-1 17 0,-17-18 16,0 0-1,0 1-15,-17-1 16,-1 0 0,0 1-16,1 17 0,-1 0 15,-17 35 1,35-17-16,0 17 16,18-17-1,17-18-15,-18 0 16,1 0-16,0-18 15,-18 0 1,0 1-16,-18-1 16,0 18-16,-17-18 15,18 36-15,-1 0 16,0-1-16,18 1 16,0 0-16,18-1 31,0-17-31,-1-17 0,18-1 15,-35 0 1,0 1 0,0-1-16,-17 0 15,-1 36 1</inkml:trace>
  <inkml:trace contextRef="#ctx0" brushRef="#br1" timeOffset="114455.416">6315 13159 0,'0'0'16,"-18"0"-16,18 17 16,18-17 30,-1-17-46,1-1 16,17-35-16,-17 35 16,0-52-1,-1 35-15,36-54 16,-35 54-16,17-53 16,0 53-16,-17-18 15,17 17-15,-17-16 0,17 16 16,-17-17-16,-1 18 0,36-35 15,-35 52-15,17-53 16,-17 36-16,35-36 16,-36 36-16,36-53 15,-17 35-15,17-17 16,-36 34-16,18-17 16,-17 18-1,35-18-15,-35 36 16,35-54-16,-36 36 15,1-1-15,0 1 0,-1 0 16,1 0-16,-1-1 16,-17 19-16,18-19 15,0 19 1,-1-1-16,1 18 16,0-18-1,-18 1-15,17 17 16,-17-18 15,-17 18 0,17 18-31,-18-18 47,18 17-31,-18-17-1,18 18 17,0 0-17,0-1 1,0 1-16,0 17 16,0 1-16,0-1 0,0 35 15,0-34-15,0 52 16,0-35-16,0-18 0,0 71 15,0-53 1,-17 35-16,17-35 16,0 0-16,-18 53 15,18-53-15,0 35 16,0-35-16,0 17 16,18-17-16,-18-18 15,17 18-15,-17-17 16,0 17-16,0-18 15,0 35-15,0-52 16,18 35 0,-18-18-16,0 18 15,0-18-15,0-17 0,0 0 16,0-1-16,0 19 16,0-19-16,0 1 15,18-18-15,-18 18 16,0-36 15,0 0-15,0 1-16</inkml:trace>
  <inkml:trace contextRef="#ctx0" brushRef="#br1" timeOffset="114955.425">6456 13194 0,'-18'18'0,"36"-36"0,-36 18 15,36 0 1,-1-18 0,54 18-1,-36 18-15,71 0 16,-53-18-16,88 17 16,-70-17-16,87 18 15,-105-18-15,89-18 16,-90 18-16,-16-17 15,-1 17-15,0 0 16,-17 0-16,-36 0 16,1 0-1</inkml:trace>
  <inkml:trace contextRef="#ctx0" brushRef="#br1" timeOffset="117907.418">6332 13159 0,'0'17'16,"-17"-17"-16,17 18 31,-18-18-31,18 18 16,-18-18 15,36 0-15,-18-18 15,35 0-31,-35 1 16,18-1-16,0 0 15,-18-17-15,17 35 0,1-35 16,-18 17 0,18 1-16,-18-1 0,17 0 0,1-17 15,-1 0 1,1-18-16,0 17 15,-1-16-15,1 16 16,0 1 0,17-18-16,-35 35 15,35 1-15,-35-1 16,36-17-16,-36 0 16,17 17-16,18-17 15,-35-1-15,36 1 16,-36 0-16,17 17 15,1 1-15,0-19 16,-1 19-16,1-1 0,0-35 16,-1 35-16,1-34 15,-1 34-15,1-17 16,0-1-16,-1 1 16,1 0-16,0 0 15,-1 17-15,1 0 16,-18 1-16,35-19 15,-35 19-15,18-1 0,-1-17 16,1 35-16,0-18 16,-18 1-16,17-1 15,19-17-15,-36 17 16,35-17-16,-35 17 16,35-35-1,-17 18-15,0 17 16,-18 1-16,17-19 15,1 19-15,-18-1 16,17 0-16,-17 1 16,18-1-1,0 0 1,-18 1 0,0-1-16,17 18 15,-17-17-15,-17 17 63,17 17-63,-18-17 0,18 18 15,0-1 1,-18 19-16,1-19 16,-1 1-1,18 0-15,-17 17 16,-1-17-1,-17 17-15,17-18 16,0 19-16,1-19 0,-1 19 16,0-19-16,1 19 0,-19 17 15,1-18 1,35 0-16,-17-17 0,-1-1 16,0 19-16,18-19 15,-17 1-15,17 0 16,-18-18-1,18 17-15,-18 1 16,1-1-16,-1 1 16,0 0-16,1 17 15,-1 0 1,1-17-16,17 0 16,-36 34-16,19-34 15,-1 0 1,0 35-16,18-36 15,-17 1-15,-1 17 16,0-17-16,1 17 16,-1-17-16,1-1 15,-1 1-15,0 35 16,1-35-16,-1 17 16,18-17-16,-18-1 0,18 1 15,-17-1 1,17 1-16,-18-18 0,18 18 15,-18-1-15,18 1 16,-35 0 0,35-1-16,-18 1 0,18 0 15,-17-18-15,17 17 0,-18-17 16,1 35 0,17-17-16,-18 0 0,0-1 0,18 1 15,-17 35-15,17-35 16,0 17-1,0-17-15,-18-1 16,18 1-16,-18-1 16,18 1-16,-17-18 15,17 18-15,-18-18 16,18 17-16,-18-17 31</inkml:trace>
  <inkml:trace contextRef="#ctx0" brushRef="#br0" timeOffset="125149.314">7020 11289 0,'-17'0'15,"-1"0"1</inkml:trace>
  <inkml:trace contextRef="#ctx0" brushRef="#br0" timeOffset="125376.034">6562 11183 0,'-18'0'16,"36"0"-16,-54 0 0,19-18 16,-19 18-1,19 0-15,-1 0 0,-17-17 16,0 17-16,-1 0 16,1-18-16</inkml:trace>
  <inkml:trace contextRef="#ctx0" brushRef="#br0" timeOffset="125526.641">5944 11148 0,'-35'0'16,"70"0"-16,-105 0 0,34-18 16,19 18-16,-1 0 0,1 0 15,-19 0-15,19 0 0,-54 0 16</inkml:trace>
  <inkml:trace contextRef="#ctx0" brushRef="#br0" timeOffset="125651.23">5327 11113 0,'-71'0'16,"142"0"-16,-177 0 0,53 0 16,0 0-1,-17 0-15,34 0 16,-16 0-16</inkml:trace>
  <inkml:trace contextRef="#ctx0" brushRef="#br0" timeOffset="125887.516">3687 11077 0,'0'0'15,"-53"-17"-15</inkml:trace>
  <inkml:trace contextRef="#ctx0" brushRef="#br0" timeOffset="126161.688">3034 11113 0,'0'0'15,"-18"0"-15,18-18 0,-17 18 16,-1 0 0,0 0-16,1 0 15,-19 0-15,1 0 16,0 0-16,17 18 16,-17-18-1,17 17-15,1-17 0,-1 18 16,0-1-16,1 1 15</inkml:trace>
  <inkml:trace contextRef="#ctx0" brushRef="#br0" timeOffset="126468.418">2505 11218 0,'0'-17'16,"17"-1"0,1 18-1,0 0-15,52 18 16,-35-18-16,1 17 15,17-17-15,35 0 16,-53 0-16,18 0 16,-35 0-16,-1 0 15</inkml:trace>
  <inkml:trace contextRef="#ctx0" brushRef="#br0" timeOffset="127328.254">900 10848 0,'0'0'15,"-18"-35"-15,0 17 0,-17-17 16,17 17-16,-17 0 16,17 18-16,-17-17 0,0 17 15,17 0-15,-17 0 0,-18 17 16,35 1-16,-17 88 16,35-53-16,0 88 15,0-53-15,35 53 16,1-70-16,17 17 15,-36-53 1,36 18-16,-35-53 16</inkml:trace>
  <inkml:trace contextRef="#ctx0" brushRef="#br0" timeOffset="127479.528">529 11307 0,'53'0'16,"-106"0"-16,124 0 0,-36 0 16,0 0-16,1-18 0,16 18 15,-34 0-15,0 0 16,-1 0-16</inkml:trace>
  <inkml:trace contextRef="#ctx0" brushRef="#br0" timeOffset="127784.426">1005 10830 0,'0'18'16,"0"17"0,0 71-1,0-18-15,0-35 16,0 0-16,18 88 16,0-70-1,-1-36 1,1-35-16,0 18 15</inkml:trace>
  <inkml:trace contextRef="#ctx0" brushRef="#br0" timeOffset="128301.653">1217 10883 0,'-18'-17'0,"36"34"0,-53-34 16,17 34 0,18 1-16,-17 35 15,-1-18-15,18 0 16,0 1-16,0 17 0,35 35 15,-35-53 1,53 36-16,-35-54 16,35 18-16,-18-35 15,0 0-15,0-17 16,-17-18 0,0-1-16,-1-34 15,-17 34-15,-17-34 16,-1 35-16,-17-18 15,0 17-15,-1 19 16,19 17-16,-36-18 16,17 18-16,19 18 15,-1 35-15,18-36 16,18 1-16,17 17 16,-17-17-16,35 0 15,-36-1-15,19-17 0,-1 0 16,-18 0-1,19 0-15</inkml:trace>
  <inkml:trace contextRef="#ctx0" brushRef="#br0" timeOffset="128625.986">1517 11095 0,'18'0'16,"-1"0"-1,19 0 1,-19-18 0,18 18-16,-17 0 15,0-17-15</inkml:trace>
  <inkml:trace contextRef="#ctx0" brushRef="#br0" timeOffset="128853.447">1570 10901 0,'0'0'16,"18"35"-16,-18 0 0,0-17 15,0 17-15,17 18 16,-17-35-16,0 0 0,18 34 16,-18-34-1,17 0 1</inkml:trace>
  <inkml:trace contextRef="#ctx0" brushRef="#br0" timeOffset="129420.293">1905 10989 0,'0'-18'16,"-18"18"-1,1 18 1,-1 0-16,0-1 16,1 1-16,-1-18 0,18 18 15,-17-1-15,17 1 16,-18 0 0,36-18-16,-18 17 0,0 18 15,17-35-15,-17 18 16,18-18-16,-1 18 15,-17-1-15,18-17 16,-18 18-16,0 0 16,-18-18-16,18 35 15,18-35 1,-18 18 0,18-18-16,-1 0 15,1 0-15,0 0 16,-1 0-1,1 0-15</inkml:trace>
  <inkml:trace contextRef="#ctx0" brushRef="#br0" timeOffset="130037.454">1870 10689 0,'17'0'16,"-17"18"-1,36-1 1,-1 36-16,0-17 16,0 17-16,18 35 15,-17-53-15,17 53 16,-36-35-16,19 35 16,-36-35-16,0 0 15,-53 53-15,17-35 16,-17 34-16,18-52 15</inkml:trace>
  <inkml:trace contextRef="#ctx0" brushRef="#br0" timeOffset="133263.126">7743 15822 0,'0'-35'15,"0"17"1,18 18 0,-18-17-16,18 17 15,-18 17 32,0 1-31,0-1-16,0 36 15,0-17-15,0 17 0,0-18 16,0 18-16,0 35 16,0-53-16,0 36 15,0-54-15,0 1 16,0-36-1,0-17 1,0 18-16,0-19 0,-18-34 16,18 34-16,-18-52 15,18 35-15,0-53 16,-17 54 0,17-19-16,0 36 15,0 17-15,17 18 16,-17 35-1,18-17-15,0 70 16,-18-35-16,0-18 0,17 18 16,-17 53-16,0-71 15,0 36-15,0-36 16,0 1-16,0-19 0,0 18 16,0-52 15,0-18-16,0-1-15,-17-17 16,17 18-16,0-18 0,0 18 16,0-18-16,0 18 15,-18-36-15,18 36 16,0 17-16,0 36 16,18 17-1,-1-17-15,-17 17 0,0 0 16,18 1-16,-18-1 15,18 53-15,-18-53 16,0 54-16,0-54 16,0-18-16,0 1 15,0 0-15,0-36 16,0-17 0,0 17-16,0-17 0,0 0 15,-18-54-15,18 1 16,-18 35-16,18 18 15,0 0-15,0 17 16,0 36-16,0 17 16,0 0-1,0 1-15,0-1 0,18 53 16,-18-53-16,35 18 16,-35-35-16,18 0 15</inkml:trace>
  <inkml:trace contextRef="#ctx0" brushRef="#br0" timeOffset="134358.872">6315 13176 0,'-18'0'16,"0"0"15,1 0-15,-1 0-1,1 0 1,-1 0-16,0 18 0</inkml:trace>
  <inkml:trace contextRef="#ctx0" brushRef="#br0" timeOffset="134581.856">5733 13282 0,'0'0'0,"-18"0"16,0 0-16,1 0 16,-1 0-1</inkml:trace>
  <inkml:trace contextRef="#ctx0" brushRef="#br0" timeOffset="134786.776">5221 13194 0,'0'0'15,"-35"0"-15,17 0 16,1 0-16,-1 0 16,0 0-16,1 0 15,-1 0 1,-17 0-1</inkml:trace>
  <inkml:trace contextRef="#ctx0" brushRef="#br0" timeOffset="135555.077">2822 13229 0,'18'0'47,"0"0"-32,-1 0-15,18 0 16</inkml:trace>
  <inkml:trace contextRef="#ctx0" brushRef="#br0" timeOffset="135715.444">3263 13212 0,'35'17'15,"-17"-17"-15,0-17 16,17 17-16,-17 0 16,17 0-16,-17 0 15,17 0-15</inkml:trace>
  <inkml:trace contextRef="#ctx0" brushRef="#br0" timeOffset="135861.228">3757 13229 0,'0'0'15,"35"0"-15,-17 0 0,0 0 16,-1 0-16,1 0 0,17-17 16,0 17-1,-17 0-15,0 0 0,-1 0 16,1 0-16,17 0 0</inkml:trace>
  <inkml:trace contextRef="#ctx0" brushRef="#br0" timeOffset="135977.035">4498 13247 0,'0'0'15,"53"0"-15,-36 0 0,1 0 0,0 0 16</inkml:trace>
  <inkml:trace contextRef="#ctx0" brushRef="#br0" timeOffset="136110.026">4921 13229 0,'0'0'15,"18"0"-15,0 0 0,-1 0 16,-17-17 0</inkml:trace>
  <inkml:trace contextRef="#ctx0" brushRef="#br0" timeOffset="136755.303">1305 12947 0,'18'-18'15,"-18"1"1,0-1-16,-18 0 16,1 18-16,-1-17 0,0-1 15,1 18 1,-19 0-16,19 0 15,-1 18-15,1 52 16,-1-34-16,18 17 0,0-1 16,18 1-16,-1 18 0,1-18 15,17 53 1,0-71-16,-17 18 16,17-18-16,-17-17 0,0-1 15,-18 1-15</inkml:trace>
  <inkml:trace contextRef="#ctx0" brushRef="#br0" timeOffset="136905.778">1094 13370 0,'35'-17'16,"-70"34"-16,88-52 0,-1 17 16,-16 18-16,17-17 15,-18 17-15,-17 0 16,-1 17-16,1-17 15</inkml:trace>
  <inkml:trace contextRef="#ctx0" brushRef="#br0" timeOffset="137144.725">1482 12929 0,'-18'71'16,"36"-142"-16,-36 177 0,18-18 15,0-35-15,35 53 16,-17-53-16,17 35 16,-17-53-16,52 1 15,-52-19 1</inkml:trace>
  <inkml:trace contextRef="#ctx0" brushRef="#br0" timeOffset="137612.21">1799 13053 0,'-17'0'16,"34"0"-16,-52 0 16,35 35-1,-18-17-15,18-1 16,0 19-16,0-1 0,0 0 0,18 0 16,17 36-16,0-36 15,18 18 1,-35-35-16,17-18 0,18 0 15,-18 0-15,-17-18 16,0 18-16,-1-35 16,-34-18-1,-1 35-15,-35-35 16,36 36-16,-72-36 16,54 35-16,-18 18 15,36 0-15,-1 0 16,18 18-16,0 0 15,18 17-15,34 0 16,-34-17-16,17-18 16,36 17-16,-36-17 15,-17 0-15,-1 0 0,19-17 16,-19-1 0</inkml:trace>
  <inkml:trace contextRef="#ctx0" brushRef="#br0" timeOffset="137830.016">1923 12823 0,'0'0'0,"17"36"0,54 34 16,-36-17-16,0-17 15,1-1-15,-1 0 0,0 18 16,18 35-16,-35-35 15,-1 0-15,-17 0 16,-17 88-16,-1-70 16,-17-1-16,0-17 0</inkml:trace>
  <inkml:trace contextRef="#ctx0" brushRef="#br0" timeOffset="140225.172">6456 15804 0,'0'-17'16,"0"-1"-1,0 1 1,17-1-16,-17 0 15,18 18-15,-18-17 16,0-1-16,-18 0 16,18 1-1,0-1 1,-17 0-16,17 36 31,0 53-15,0-36-16,0 53 15,0-35-15,-18 35 16,18-35-16,-17 35 16,17-52-16,-18 17 15,18-36-15,0 1 16,18-18 0,-1 0-1,-17-35 1,0-1-16,0-17 0,0 18 15,-17-36 1,17 19-16,0-37 16,0 54-16,0-18 0,0 36 15,0-19-15,0 1 16,0 53 0,17 70-1,-17-53 1,0 18-16,0 53 15,0-71-15,0 18 0,0-18 16,-17 36-16,17-36 16,0-17-16,0-1 15,17-34 1,-17-18-16,0-18 16,0 17-16,0-34 15,0 17-15,-17 0 16,17 0-16,-18 0 0,18 0 15,0 0 1,-18 18-16,18 17 16,18 36-1,-18 17-15,18 1 16,-18 52-16,17-53 16,-17 71-16,0-71 15,0 36 1,0-36-16,0-17 0,18-18 15,-18-18 1,0-53 0,0 36-16,0-35 15,0 17-15,0 0 16,-18-53-16,18 53 0,-17 35 16,17 1-16,0 34 15,0 1 1,0 70-1,0-53-15,17 18 0,-17 0 16,0-17-16,18 52 16,-1-53-16,1 18 15,-18-35-15,18 17 16</inkml:trace>
  <inkml:trace contextRef="#ctx0" brushRef="#br0" timeOffset="142605.922">7867 11324 0,'0'0'0,"0"18"94,0-1-78,0 1-16,0 0 15,0 17-15,0-17 16,0-1-16,0 36 16,0-35-16,0 35 15,0-18-15,0 0 16,18 1-16,-1 34 16,-17-52-16,0 17 15,18 71-15,-18-18 16,0-17-1,18-36-15,-18 0 16,0 18 0,0-18-16,17 1 0,-17 34 15,0-17 1,0 18-16,0-54 16,0 19-16,0 17 15,0-18-15,0 18 16,0-36-16,0 1 0,0 0 15,18 17-15,-18-17 16,0-1-16,0 18 16,0-17-16,0 0 15,0-1-15,0 19 16,0-19-16,0 19 16,0-19-16,0 1 0,0 17 15,0-17 1,17-1-1,-17 1-15,0 0 16,0-1-16,0 1 16,18-18 46,-18-18-46,-18 18 62,18-17-78</inkml:trace>
  <inkml:trace contextRef="#ctx0" brushRef="#br0" timeOffset="143055.802">7885 13035 0,'0'-17'31,"0"34"0,17 1-15,-17-1-16,18 19 15,-18-1-15,18-17 16,-18-1-16,17 1 16,1 0-16,-1-1 0,1 1 15,0-18-15,-1 17 16,1-17 15,0-17-15,-18-1-16,17 1 15,-17-1-15,18 0 0,-18 1 16</inkml:trace>
  <inkml:trace contextRef="#ctx0" brushRef="#br0" timeOffset="143707.555">7779 11536 0,'0'0'15,"-18"17"-15,36-34 31,-18-1-15,17 1-16,-17-19 16,18 1-16,-18 0 15,18-1-15,-18 1 16,17 18 0,-17-1-16,18 18 15,0 35 1,-1-17-16,19 17 15,-19-17-15,1-1 16,-1 1-16,19 35 16,-19-35-16,19-1 15</inkml:trace>
  <inkml:trace contextRef="#ctx0" brushRef="#br0" timeOffset="147088.828">8573 11906 0,'0'-17'16,"0"34"-16,0-70 0,0 36 0,0-54 15,0 36-15,-18-18 16,0 18-16,1-1 16,-1 36-16,0 0 15,1 0-15,-19 36 0,1 34 16,35-34 0,-18 69-16,36 1 15,17 18 1,-17-71-16,0-1 15,-1-16-15,19 52 0,-1-35 16,-17-18 0</inkml:trace>
  <inkml:trace contextRef="#ctx0" brushRef="#br0" timeOffset="147226.981">8361 12206 0,'35'-18'15,"-17"18"-15,17-17 16,-17 17-16,17-18 0,18 1 16,-18 17-16,0 0 15,-35 17-15,18-17 16</inkml:trace>
  <inkml:trace contextRef="#ctx0" brushRef="#br0" timeOffset="147555.151">8837 11748 0,'-18'35'15,"18"-18"-15,-17 89 16,-1-53-16,18-18 0,0 71 16,18-53-1,17 18-15,-17-36 16,17 18-16,0-53 15,-17 18-15,17-18 16</inkml:trace>
  <inkml:trace contextRef="#ctx0" brushRef="#br0" timeOffset="148256.526">9119 11906 0,'0'0'0,"0"-17"16,-17 17-1,-1 17 1,0 1-16,1 0 16,17-1-16,0 54 15,0-36-15,0 0 16,17 53-16,1-52 16,35 17-16,-35-18 15,17-17-15,0-18 0,-17 0 16,52-18-16,-52 18 15,17-53-15,-17 35 16,-18-52 0,0 52-16,-18-17 15,1 0-15,-1-1 0,-35-34 16,35 52-16,-52-17 16,35 17-16,-18 18 15,35 18-15,-17 17 16,17 0-16,36 18 15,-18-35-15,35 17 16,-17-17-16,-1 0 0,54 17 16,-53-18-16,34-17 15,-16 0-15,-1-17 16,-17 17 0,17-18-16,-17 18 15</inkml:trace>
  <inkml:trace contextRef="#ctx0" brushRef="#br0" timeOffset="148505.784">9525 12083 0,'18'0'16,"-1"0"0,1-18-16,52 0 15,-52 18-15,17-17 16,-17 17-16,0 0 16</inkml:trace>
  <inkml:trace contextRef="#ctx0" brushRef="#br0" timeOffset="148712.235">9631 11942 0,'0'52'16,"0"-104"-16,0 140 0,17-18 15,-17-52-15,36 35 16,-19-36-16,-17 1 0,18-18 16,0 18-16,-1-18 0,-17-18 15</inkml:trace>
  <inkml:trace contextRef="#ctx0" brushRef="#br0" timeOffset="149095.152">9984 11924 0,'-18'0'0,"0"0"16,-17 18-16,35-1 16,-35 18-1,35-17-15,0 0 0,0-1 16,0 1-16,17-18 0,1 18 15,0-18-15,17 0 16,-53 0 15,1 17-15,-1 1-16,-17 17 16,35-17-16,-18 17 15,18-17-15,18 17 16,-1-35-16,36 18 15,-35-18-15,17-18 16,-17 18-16,17-18 16,-17 1-16,-18-1 15</inkml:trace>
  <inkml:trace contextRef="#ctx0" brushRef="#br0" timeOffset="149374.088">10054 11730 0,'35'35'15,"-70"-70"-15,88 105 0,-18-34 0,18 34 16,-17-17-16,-19-18 15,-17 18-15,18-17 0,-18 17 16,0-18-16,0 0 0,-18 0 16,18 1-16,-17-1 0,-1 0 15,0-17-15,1 0 32</inkml:trace>
  <inkml:trace contextRef="#ctx0" brushRef="#br0" timeOffset="149747.088">10478 12136 0,'17'0'0,"1"0"16,-1 0 0,1 0-1,17 0-15,-17-18 16,0 0 0,-1 18-16</inkml:trace>
  <inkml:trace contextRef="#ctx0" brushRef="#br0" timeOffset="150407.602">11007 11748 0,'0'-36'16,"-18"19"-16,18-19 16,-18 19-16,1-1 15,17 0-15,-36 1 16,19 17-16,-1 17 15,-35 54 1,36-18-16,-1 53 0,18-36 16,0 1-16,18-1 0,17 36 15,0-71 1,0 18-16,1-35 0,-19 17 16,54 1-16,-53-36 15,-18 17-15,17-17 0,-34 0 16,-1 0-1</inkml:trace>
  <inkml:trace contextRef="#ctx0" brushRef="#br0" timeOffset="150531.377">10813 12224 0,'0'0'16,"53"-18"-16,-18 0 0,0 1 15,36 17-15,-54 0 16,1 0-16</inkml:trace>
  <inkml:trace contextRef="#ctx0" brushRef="#br0" timeOffset="150819.229">11271 11730 0,'-17'18'15,"17"-1"-15,0 1 16,0 52-16,0-17 16,0 35-16,0-35 15,35 36 1,-35-54-16,35 18 15,-17-18-15,17 0 16,-17-17-16,-1-18 16,1 0-16</inkml:trace>
  <inkml:trace contextRef="#ctx0" brushRef="#br0" timeOffset="151442.338">11624 11853 0,'0'0'15,"-18"-17"-15,1 17 16,-1 0 0,0 17-16,1 1 15,-1 17-15,18 18 16,0-18-16,0 36 15,18-18 1,35 0-16,-36-18 16,36 0-16,-17-35 15,17 18-15,-36-36 16,36 1 0,-35-1-16,-1 0 0,-17-17 0,18 18 15,-18-36 1,-18 17-16,1 1 15,-1 17-15,0-17 0,-52 0 16,52 35-16,-52-18 16,34 36-16,19 0 15,-19 17-15,19 35 16,17-52-16,35 17 16,-17-17-16,35 0 15,-18-1-15,18-17 16,-35-17-16,34-1 15,-34 18-15,17-35 16</inkml:trace>
  <inkml:trace contextRef="#ctx0" brushRef="#br0" timeOffset="151719.6">11853 11624 0,'36'0'16,"-19"0"-16,19 35 16,-1 1-16,-18-19 0,36 71 15,-17-52-15,-1 34 16,-17-34-16,-1 34 15,1-35 1,-18 36-16,0-36 16,-35 36-16,17-36 15,0 18-15,-17-18 0</inkml:trace>
  <inkml:trace contextRef="#ctx0" brushRef="#br0" timeOffset="153078.773">6438 13864 0,'18'0'16,"17"0"-16,18 0 15,0-17-15,70 17 16,-52 0 0,0 0-16,-1 0 0,18 0 15,0 0-15,54 0 16,-72 0-16,36 0 15,-71 0-15,18 0 16,-53 17 0,-35-17-16</inkml:trace>
  <inkml:trace contextRef="#ctx0" brushRef="#br0" timeOffset="153350.7">7338 13635 0,'0'-18'16,"17"36"-16,1-18 0,0 18 15,17 17 1,0-18-16,1 1 0,-19 0 16,18-1-16,18 19 15,-35-19-15,17 19 16,-35-19-16,0 1 15,-17-18-15,-1 17 16,0 1-16,-17-18 0,-18 18 16,18-1-16,0 1 15,17-18-15,0 0 16</inkml:trace>
  <inkml:trace contextRef="#ctx0" brushRef="#br0" timeOffset="153761.65">6579 13705 0,'0'0'0,"0"-17"0,-17 17 16,-1 0-1,-17 0 1,-1 17-16,1 1 15,-18 17-15,18-17 16,0 35-16,17-18 16,18 0-16,0 1 15,53-1 1,-18-35-16,53 35 16,-52-17-16,52 0 15,-53-1-15</inkml:trace>
  <inkml:trace contextRef="#ctx0" brushRef="#br0" timeOffset="155135.158">7056 14270 0,'17'-18'16,"1"1"-16,-1 17 16,-17-18-16,-17 18 31,-1 0-15,-17 0-1,0 18-15,17-1 16,-35 1-16,53 0 15,-35-1-15,35 1 16,0-1 0,17 1-16,1 0 15,0-1-15,35 1 16,-36-18-16,-17 18 16,18-18-16,-36 0 15,-35 17 1,36 1-1,-1-18-15,0 35 16,18-17-16,0-1 0,18 36 16,17-35-16,36 0 15,-36-18-15,36 17 16,-54-17-16,1 18 16,-18 0-1</inkml:trace>
  <inkml:trace contextRef="#ctx0" brushRef="#br0" timeOffset="162298.753">15716 8996 0,'0'0'0,"18"-53"0,-18 18 15,0-18-15,-18 17 16,1 19-16,-1-18 0,0 17 15,-17 18 1,0 18-16,0 17 0,17 18 16,-35 88-16,35-53 15,18 18-15,18 106 16,0-124-16,-1-18 0,1 1 16,17-1-16,0-17 0,-17-17 15,0-1-15,-1-17 0,1 17 16,-36-53-1</inkml:trace>
  <inkml:trace contextRef="#ctx0" brushRef="#br0" timeOffset="162424.803">15346 9613 0,'0'0'16,"35"0"-16,0 0 0,18-17 15,0 17-15,0 0 0,18-18 16,-18 18-16,-18 0 15,18 0-15,-18 0 0,-17 0 16</inkml:trace>
  <inkml:trace contextRef="#ctx0" brushRef="#br0" timeOffset="162687.629">16140 9031 0,'-53'0'15,"106"0"-15,-124 18 0,36 35 16,17-18-16,0 88 16,18-52-16,18 70 15,0-88-15,35 53 16,-36-71-16,36 36 15,-17-36-15,16 0 16,-34-35-16</inkml:trace>
  <inkml:trace contextRef="#ctx0" brushRef="#br0" timeOffset="163104.16">16528 9208 0,'0'0'0,"-18"0"0,-17 0 16,17 17-16,0 36 15,1-18-15,17 18 0,-18 53 16,36-53 0,17 35-1,0-53-15,1 1 0,69-1 16,-52-35-16,53 0 15,-70-18-15,52-35 16,-71 18-16,1-35 16,-18 34-16,-35-52 15,-53-18 1,35 53-16,0 1 0,-53 16 16,53 36-1,-18 36-15,36-1 16,17 53-16,36-53 15,0 1-15,35-1 0,-18-18 16,88 19-16,-52-19 16,-18 1-16,0-18 15,35 0-15,-35 0 16,-35-18-16</inkml:trace>
  <inkml:trace contextRef="#ctx0" brushRef="#br0" timeOffset="163321.585">17145 9419 0,'35'-17'16,"-17"17"-16,52-18 15,-34 18 1,34-35-16,-52 35 15,17-18-15,-17 18 16</inkml:trace>
  <inkml:trace contextRef="#ctx0" brushRef="#br0" timeOffset="163589.004">17286 9190 0,'18'53'16,"-18"-18"-16,0-17 0,17 52 15,1-34-15,0 16 16,-1-34 0,-17 0-16,18-1 0,0 1 15,-1-18-15</inkml:trace>
  <inkml:trace contextRef="#ctx0" brushRef="#br0" timeOffset="163954.986">17798 9243 0,'0'0'15,"0"-18"-15,0 36 0,-18-18 16,0 17-16,-17 19 0,17-1 16,1-17-1,17 35-15,0-36 16,17 1-16,1-1 15,0-17-15,-1 0 16,1 18-16,-18 0 31,-18-1-31,1 1 16,17 17-16,0-17 16,35 0-1,-17-1-15,-1-17 16,19 0-16,-19 0 0,36-17 15,-35 17-15,17 0 16</inkml:trace>
  <inkml:trace contextRef="#ctx0" brushRef="#br0" timeOffset="164261.867">17921 8767 0,'53'35'15,"-106"-70"-15,124 105 0,-18-17 0,-18 0 16,0 0-16,18 0 0,-18 0 15,18 0-15,0 70 16,-35-70-16,17 70 16,-35-70-16,-18 53 15,1-71-15,-1 1 0,-17 34 16,17-52 0,-17 17-16,17-35 15,1 0-15</inkml:trace>
  <inkml:trace contextRef="#ctx0" brushRef="#br0" timeOffset="165206.204">18997 9349 0,'18'0'31,"17"0"-16,-17-18-15,52 18 16,-35-18-16,1 18 16,-1 0-16,-17 0 0</inkml:trace>
  <inkml:trace contextRef="#ctx0" brushRef="#br0" timeOffset="165739.48">19826 8925 0,'18'-70'15,"-36"140"-15,36-176 0,-36 36 16,0 52-16,-17-17 16,0 35-16,-18 35 15,18 1-15,-1 69 16,19-34-16,17 105 15,17-87-15,1-1 16,0-18-16,17 1 0,0-1 16,36 36-1,-36-71-15,36 36 16,-54-53-16,1-18 0,-18 17 16</inkml:trace>
  <inkml:trace contextRef="#ctx0" brushRef="#br0" timeOffset="165880.272">19562 9525 0,'35'0'15,"-70"0"-15,105 0 0,-35 0 0,54-18 16,-54 18-16,53 0 16,-53 0-16,1 0 15</inkml:trace>
  <inkml:trace contextRef="#ctx0" brushRef="#br0" timeOffset="166134.987">20214 8943 0,'0'0'16,"-35"0"-16,17 18 0,1-1 0,-19 54 15,19-18 1,17 0-16,0 17 0,17 71 16,19-88-16,-1 0 15,0 0-15,0 0 0,71 17 16,-70-52-16,52 35 16,-71-53-1,1 0-15</inkml:trace>
  <inkml:trace contextRef="#ctx0" brushRef="#br0" timeOffset="166791.057">20620 9119 0,'0'0'0,"-18"18"15,1-18-15,-19 53 16,19-18-16,17 0 16,0 18-16,0 0 0,0 0 15,53 53 1,-18-71-16,35 18 15,-17-35-15,36-1 16,-54-17-16,35-17 16,-52-18-16,0 17 15,-1-17-15,-17-36 16,0 36-16,-53-53 16,18 52-16,-18 1 0,0 0 15,-53 0-15,18 17 16,53 36-16,17-1 15,1 54-15,17-36 16,70 53 0,-34-53-16,69 18 15,-16-17-15,-37-19 16,19-17-16,-36 0 16,-17-17-16,-18-1 15,0-17 1,-18-1-16,-17-16 15,35-1-15</inkml:trace>
  <inkml:trace contextRef="#ctx0" brushRef="#br0" timeOffset="166984.74">20849 8872 0,'0'0'16,"53"36"-16,-18-1 0,1 18 0,-1 17 15,18-17-15,0 18 0,35 70 16,-35-70-16,17 34 15,-34-52-15,-19 35 16,-17-52 0,0-1-16,-35-17 0,17-1 15,-52 19-15,35-19 16,-36 1-16</inkml:trace>
  <inkml:trace contextRef="#ctx0" brushRef="#br0" timeOffset="167815.172">21696 9966 0,'-18'0'16,"1"18"-1,-1-18 1,0 17-16,1-17 16,-36 0-1,17 18-15,-34-18 16,17 0-16,-53 18 15,36-18-15,-72 17 16,54-17-16,-106 18 16,88-18-16,-123 17 15,106-17-15,-142 18 16,124 0-16,-141-1 16,141-17-16,-18 0 15,-159 18-15,160-18 16,-1 18-16,-159-1 15,160-17-15,-160 18 16,159-18-16,-140 0 16,140 18-16,-141-18 15,141 0-15,-141 17 16,177-17 0,-18 0-16,17 0 0,1 0 15,17 0-15,-88 0 16,106 18-16,-53-18 15,88 0-15,-18 0 16,53 17-16</inkml:trace>
  <inkml:trace contextRef="#ctx0" brushRef="#br0" timeOffset="169260.091">18486 10566 0,'0'-18'16,"0"36"-16,-18-36 0,-35 18 15,-53 18-15,53-1 16,-17 19-16,-71 34 15,88-35-15,17 1 16,1-19-16,35 19 0,18-1 16,17-17-16,71-1 15,-53-17-15,88 0 16,-88 0-16,17 0 16,-52 0-16,-53 35 15,-1-17-15,-52 53 16,35-18-1,-52 35-15,69-53 16,19 36-16,17-54 16,70 19-16,-35-36 15,89 0-15,-71 0 16,53-18 0,-53 18-16,-36 0 15</inkml:trace>
  <inkml:trace contextRef="#ctx0" brushRef="#br0" timeOffset="171645.243">8590 12753 0,'0'18'16,"35"-18"-1,-17-18 1,0 18-16,35-18 16,-36 18-16,1-17 0,17 17 15,-17-18-15,17 18 16,-17-18-16,17 18 16,-17 0-16,35 0 15,-18 0 1,35 0-16,-17 0 15,-17-17-15,17 17 0,-18 0 16,18-18-16,0 18 16,70 0-16,-70 0 15,53 0-15,-36 0 16,-17 0-16,18 0 0,-1 0 16,1 0-16,70-18 15,-53 18-15,53 0 16,-52 0-16,69-17 15,-69 17-15,87-18 16,-88 18-16,89-17 16,-89 17-16,0 0 15,-18 0-15,1 0 0,-18 0 16,53 0 0,-71 0-16,-17 17 15,-1-17-15,-34 0 16</inkml:trace>
  <inkml:trace contextRef="#ctx0" brushRef="#br0" timeOffset="173131.137">6879 14887 0,'18'0'32,"-1"0"-32,54 0 15,-18 0-15,0 0 16,53 0-16,-53 0 16,35 0-16,-53 18 15</inkml:trace>
  <inkml:trace contextRef="#ctx0" brushRef="#br0" timeOffset="175633.653">23089 10001 0,'0'0'0,"-17"18"0,-1 0 15,18-36 16,18 0-31,-1 1 0,1-19 16,17 1-16,-17 17 16,0-17-16,-1-18 0,1 18 15,-1 17 1,-17 36-16,18 0 16,-18 52-16,-18-35 15,18 18-15,0 18 16,18-36-16,0-17 0,-1-1 15,1-17-15,35 0 16,-35-17-16,17-18 16,0-36-16,-17 36 15,-1 17-15,-17-17 16,18 17-16,-18-17 16,0 53-16,0-1 15</inkml:trace>
  <inkml:trace contextRef="#ctx0" brushRef="#br0" timeOffset="175973.092">23107 10442 0,'0'0'0,"0"-17"0,0-1 16,0 0-16,18 1 15,-1-19-15,1 19 0,0-1 0,-18 0 16,35 1 0,-35-1-16,17 36 15,-17 17 1,18-35-16,17 35 16,-17-17-16,0 0 0,35-1 15,-36-17 1,36 0-1,-35 0-15,-1 0 0,1-17 0,17-19 16,-35 19 0,0-1-1,0 0-15,0 1 0,-17-1 16</inkml:trace>
  <inkml:trace contextRef="#ctx0" brushRef="#br0" timeOffset="176622.336">24430 10072 0,'0'0'15,"-53"-35"-15,35 17 0,-52 0 16,34 18-16,-34 0 16,35 18-1,-1 0-15,1 34 0,17-34 16,18 17-16,0-17 16,36 17-1,-1-35-15,18 0 16,-18 0-16,18-17 15,-18-1-15,1 0 16,-36 1-16,17 17 16,-17 17-1,0 19-15,0-1 16,18 18-16,-18 0 0,35 53 16,-35-53-16,18 52 15,0-69-15,-18 17 16,0-36-16,-36 1 15,19-1 1,-36-34-16,0 17 16,-18-35-16,18 17 15,-17-35-15,52 18 16,-17 17-16,35-17 0,-18-18 16</inkml:trace>
  <inkml:trace contextRef="#ctx0" brushRef="#br0" timeOffset="176967.877">24853 9490 0,'0'0'16,"0"-53"-16,0 35 0,0 1 15,-17 17-15,17 17 0,-36 54 16,19-36 0,-1 88-16,18-52 15,-18 17-15,18 53 16,18-88-16,0 53 15,17-53-15,18 18 16,-36-36-16,54 0 16,-36-17-16,1-18 15</inkml:trace>
  <inkml:trace contextRef="#ctx0" brushRef="#br0" timeOffset="177485.242">25312 9754 0,'0'0'16,"-18"-17"-16,1-1 0,-1 18 15,-17 0-15,-1 18 16,1 17 0,17 0-16,1 1 0,-1 34 15,18-35-15,35 54 16,-17-54-16,70 35 16,-52-34-16,52-1 15,-35-35-15,35 0 16,-53-18-16,18-17 15,-35 0 1,-1-18-16,-34 18 16,-19-36-16,1 36 15,0-1-15,-18 1 0,-53 0 16,53 17-16,18 18 16,0 18-16,-1 0 15,1 52-15,17-52 16,54 52-1,-19-52-15,36 0 0,53 17 16,-53-35-16,0 0 16,0-18-16,-18 18 0,36-35 15,-54 17-15,-17 1 16,0-1-16</inkml:trace>
  <inkml:trace contextRef="#ctx0" brushRef="#br0" timeOffset="177751.999">25647 9366 0,'0'0'15,"71"0"-15,-19 18 0,-16 17 16,17 18-16,0 0 0,52 88 15,-69-70-15,17 105 16,-36-105-16,1 17 16,-18-18-16,0 1 0,0-18 15,0 0-15,-18-18 0,-35 53 16,0-35-16,-35 18 16,18-36-16</inkml:trace>
  <inkml:trace contextRef="#ctx0" brushRef="#br0" timeOffset="198640.533">12594 15399 0,'-17'-18'15,"17"0"-15,-18-17 16,0 18-16,1-1 16,-1 18-16,-17 0 15,17 18-15,-35 52 16,36-35-16,-36 71 16,35-53-16,18 71 15,0-71-15,35 17 16,1-35-16,52-17 15,-53-18-15,71-18 16,-53 1-16,0-1 16,-18 0-16,18-34 15,-36 16-15,-17-34 16,0 34-16,-52-34 16,16 35-16,1-1 15,-18 19-15,18-1 16,-53 0-16,52 18 0,-17 36 15,18-1 1,35 36-16,0-36 16,35 18-16,1-18 15,34 0-15,-34-35 16,52 18-16,-53-18 16,0 0-16,1 0 15,-1-18-15</inkml:trace>
  <inkml:trace contextRef="#ctx0" brushRef="#br0" timeOffset="198829.233">13018 15575 0,'17'0'16,"1"0"-1,17 0-15,-17 0 16,-1 0-16,19 0 0,-1 0 16,-35 18-16</inkml:trace>
  <inkml:trace contextRef="#ctx0" brushRef="#br0" timeOffset="198941.369">13053 15752 0,'0'0'16,"17"0"-16,1 0 0,0 0 15,17 0-15,0-18 0,18 0 16,-18 1-16</inkml:trace>
  <inkml:trace contextRef="#ctx0" brushRef="#br0" timeOffset="199200.673">13547 15381 0,'0'18'0,"0"17"15,0 0-15,17 36 16,1-18-16,0 0 0,-18 0 15,35 52 1,-17-34-16,-1-18 16,-17 0-16</inkml:trace>
  <inkml:trace contextRef="#ctx0" brushRef="#br0" timeOffset="200225.327">12577 16686 0,'-18'-17'16,"0"-1"-16,1 18 15,-19 0-15,1 0 16,-18 35 0,18 1-16,0-1 0,-1 53 15,19 0 1,17-35-16,17 18 16,19-36-16,-1-17 15,18-1-15,0 1 16,17-18-16,-17-18 0,53 1 15,-53-19-15,17-16 16,-34 34-16,-36-53 16,0 36-16,-53-35 15,18 17-15,-1 35 16,-17-17-16,18 17 0,-18 18 16,0-18-16,18 18 0,-18 18 15,0 35-15,53-18 16,0 18-16,18 18 15,35-36 1,0-17-16,35-1 16,-35 1-16,0-18 0,-18 0 15,0 0-15,-17-18 0,-1 18 16</inkml:trace>
  <inkml:trace contextRef="#ctx0" brushRef="#br0" timeOffset="200431.287">13035 16880 0,'0'0'16,"18"18"-16,-1-18 0,36 0 15,-17 0-15,17-18 16,-36 18-16,36 0 15,-35-17 1,-1 17-16</inkml:trace>
  <inkml:trace contextRef="#ctx0" brushRef="#br0" timeOffset="200602.49">13194 16722 0,'0'35'15,"0"-70"-15,0 105 0,18-34 16,-18-1-16,0 0 0,17 36 16,1-54-16,-1 36 15,-17-35-15,18-1 16</inkml:trace>
  <inkml:trace contextRef="#ctx0" brushRef="#br0" timeOffset="200986.174">13635 16739 0,'0'0'16,"18"-17"-16,-36 17 15,0 17 1,-17 19-16,0 17 15,17-36-15,0 36 16,36-35 0,-18-1-16,53 1 15,-35-18-15,35 0 16,-36 0-16,1 0 16,-18 18-1,-35 17-15,17-17 16,-17 17-1,17-18-15,18 1 0,-18 0 16,18-1-16,36 19 16,-1-36-16,0 0 0,36 0 15,-36 0-15,-17 0 16,17-18 0</inkml:trace>
  <inkml:trace contextRef="#ctx0" brushRef="#br0" timeOffset="201343.336">14146 16810 0,'36'0'16,"-19"0"-16,1 0 0,0 0 16,35-18-1,-36 18-15</inkml:trace>
  <inkml:trace contextRef="#ctx0" brushRef="#br0" timeOffset="201477.642">14146 16986 0,'0'0'16,"36"18"-16,-1-18 0,36 0 16,-36 0-16,35-18 15,-34 18-15,-19-17 16</inkml:trace>
  <inkml:trace contextRef="#ctx0" brushRef="#br0" timeOffset="201722.462">14570 16616 0,'0'0'15,"0"88"-15,0-53 0,0 18 16,17-17-16,-17 16 0,18 37 15,-18-54 1,35 18-16,-35-36 16,18 1-16,-18 0 0,18-18 15,-18 17-15</inkml:trace>
  <inkml:trace contextRef="#ctx0" brushRef="#br0" timeOffset="201871.148">14870 16969 0,'0'17'16,"17"-17"0</inkml:trace>
  <inkml:trace contextRef="#ctx0" brushRef="#br0" timeOffset="202166.455">14993 16898 0,'0'18'16,"-18"-18"0,18 17-16,18 1 15,-18 0-15,35 17 16,-35-17-16,36-1 15,-19-17-15,1 0 16,0 0-16,-1-17 16,1-1-16,-18-35 15,0 35-15,-35-35 16,17 36-16,-17-36 16,-1 53-16,19-18 15,-1 18-15,0 18 16,18 0-1</inkml:trace>
  <inkml:trace contextRef="#ctx0" brushRef="#br0" timeOffset="202350.487">15363 16757 0,'0'0'15,"18"18"-15,0 17 0,-1 35 16,1-34-16,0 70 16,-1-71-16,1 53 15,0-53-15,-1 1 16</inkml:trace>
  <inkml:trace contextRef="#ctx0" brushRef="#br0" timeOffset="204846.724">16545 12541 0,'18'18'16,"-18"17"0,18 18-16,-1 53 15,-17-36-15,0 1 0,0 70 16,0-70-1,0-18-15,0 0 0,18-1 16,-18-16-16,0-1 16,0-17-16,17-18 0,1-36 15</inkml:trace>
  <inkml:trace contextRef="#ctx0" brushRef="#br0" timeOffset="205085.295">16951 13123 0,'18'0'31,"-18"-17"0</inkml:trace>
  <inkml:trace contextRef="#ctx0" brushRef="#br0" timeOffset="205613.826">17427 12912 0,'0'-18'16,"18"18"-16,-18-18 16,-18 18-1,1 0 17,-1 0-17,0 0-15,-17 18 16,17 0-16,1 17 15,-19 18-15,36-18 16,0-17-16,0 17 16,18 0-16,35 18 15,-18-35-15,54 17 16,-54-35-16,53-17 16,-53 17-16,18-36 15,-35 19-15,-1-1 0,1-17 16,-18-1-16,0-16 15,-18 16-15,-34-17 16,34 36-16,-17-1 0,-18 0 16,35 18-16,0 0 15,1 0 1,17 18 0</inkml:trace>
  <inkml:trace contextRef="#ctx0" brushRef="#br0" timeOffset="205931.176">18027 12788 0,'0'18'31,"0"35"-15,0-18-16,0 18 15,18 0-15,-18 0 0,0 17 16,17-17-16,-17 0 15,18 53-15,0-71 0,-18 18 16</inkml:trace>
  <inkml:trace contextRef="#ctx0" brushRef="#br0" timeOffset="206942.906">16228 12524 0,'0'-36'16,"0"72"-16,-18-72 0,1 36 15,17 18-15,-36 17 16,36 18-16,-17-18 16,17 18-16,-18 18 0,18-18 15,0 17-15,0 107 16,18-89-16,52 71 15,-17-89-15,0 1 16,18-1-16,-1-34 0,1-1 16</inkml:trace>
  <inkml:trace contextRef="#ctx0" brushRef="#br0" timeOffset="207392.697">18256 12700 0,'0'0'0,"-17"18"0,17-1 16,17 1-16,-17 0 0,53 52 15,-35-35-15,17 18 0,0 0 16,1 53 0,-19-35-16,1 34 15,-18-52-15,-18 0 0,-17 35 16,0-70-16,-18 35 16,35-35-16,-17-18 15,17 0-15,1 0 0</inkml:trace>
  <inkml:trace contextRef="#ctx0" brushRef="#br0" timeOffset="207923.76">18486 12347 0,'0'-17'15,"0"34"-15,17-34 0,18 17 0,1 0 16,17 17 0,-36 1-16,1 0 0,17 17 15,-35-18-15,0 1 16,0 0-16,-17-1 0,-19 36 15,19-53-15,17 18 16,0 17 0,17-35-16,1 18 0,35-1 15,-18 1 1,-17 0-16,-18-1 0,0 19 16,-35-1-1,-1-35-15,-34 35 16,17-35-16,-18 35 15,54-35-15</inkml:trace>
  <inkml:trace contextRef="#ctx0" brushRef="#br0" timeOffset="211953.72">6756 4833 0,'17'0'15,"36"0"1,0 0 0,88-18-16,-53 18 15,-17-17-15,17-1 0,71 1 16,-71-1-16,71 0 16,-106 18-16,35 0 15,-70 0 1,-36 0-16,-17 0 15,-89 36-15,36-19 16,0 1-16,-18-1 0,-88 19 16,106-36-16,-53 17 15,88-17 1,18 0-16,52-17 16,36-1-1,0 18-15,88-18 16,-53 18-16,71 18 15,-71-18-15,0 18 0,36-18 16,-71 17 0,-36-17-16,1 18 0</inkml:trace>
  <inkml:trace contextRef="#ctx0" brushRef="#br0" timeOffset="214640.167">19226 13088 0,'-17'0'15,"34"0"-15,1 0 16,35 0 0,0 0-16,35-18 15,-53 18-15,54 0 16,-72 0-16,18 0 16,-17 0-16,-36 18 15,1 0-15</inkml:trace>
  <inkml:trace contextRef="#ctx0" brushRef="#br0" timeOffset="-213243.497">20655 12682 0,'0'-17'15,"18"34"32,-1 19-31,-17-1-16,0 0 0,18 89 15,-18-54-15,18 71 16,-18-70-16,35 35 16,-17-71-16,-18 0 15,17 1-15,1-19 0,-18-34 32,0-19-17</inkml:trace>
  <inkml:trace contextRef="#ctx0" brushRef="#br0" timeOffset="-212204.72">21131 12330 0,'0'0'16,"-17"-18"-16,-1 0 15,0 1 1,18-1-16,18 18 15,17-18 1,1 18-16,17 18 16,-36 0-16,36-1 15,-53 1-15,18 0 16,-36-1 0,1-17-1,-1 18-15,-17 0 0,17-1 16,0-17-16,18 18 0,18 17 15,0-17 1,35 17-16,-36-17 16,18-1-16,1 19 15,-19-36-15,1 17 16,-36-17-16,1 0 16,-36 0-16,0 0 15,18 0-15,-1 18 16,19-1-1</inkml:trace>
  <inkml:trace contextRef="#ctx0" brushRef="#br0" timeOffset="-211087.066">16157 13882 0,'0'-18'32,"18"36"14,0-18-30,-1 17 0,1-17-16,17 0 15,0 0-15,1-17 0,-1 17 16,18 0-16,35-18 16,-35 1-16,0 17 0,0 0 15,53 0 1,-36 0-16,1 0 0,-1 0 15,1 0-15,88 0 16,-71 0-16,0 0 0,0 0 16,0 0-16,1 0 0,16 0 15,-16 0-15,122 0 16,-105 0-16,18 0 0,105 0 16,-123 0-1,141 0-15,-124 17 16,18-17-16,141 0 15,-123 18-15,159-18 16,-142 0-16,177 17 16,-159-17-16,123 0 15,-193 0-15,88 0 16,-142 0-16,1 0 16,34 0-16,-87 0 15,0 0-15,-36 0 16,-52 0-1</inkml:trace>
  <inkml:trace contextRef="#ctx0" brushRef="#br0" timeOffset="-210063.322">18415 14358 0,'-18'0'16,"18"-18"-16,-17 18 15,-1 0-15,0 0 0,1 0 16,-18 0-16,17 18 0,0 17 16,-17 36-16,17-18 15,1 35-15,34-53 16,1 1-16,0-1 0,-1-18 15,19 1-15,-1-18 16,53 0-16,-17-35 16,-54 17-16,18-35 15,-17 18-15,-18-36 16,-18 36-16,-34-35 16,16 34-16,-17 1 15,18 35 1,0 0-16,17 0 15,18 18-15,0 35 16,18-36-16</inkml:trace>
  <inkml:trace contextRef="#ctx0" brushRef="#br0" timeOffset="-209879.146">18856 14570 0,'18'0'16,"-1"0"0,1 0-1,0 17-15</inkml:trace>
  <inkml:trace contextRef="#ctx0" brushRef="#br0" timeOffset="-209379.875">19368 14393 0,'17'-35'16,"-34"70"-16,34-88 16,-34 53-1,-19 0-15,19 18 16,17 0-16,-36 35 15,19-18-15,-1 0 0,18 0 16,-18 36-16,36-53 16,17 35-1,1-53-15,17 17 16,-1-17-16,19 0 16,-53-17-16,35-19 15,-36 19-15,-17-1 16,0-17-16,-17 17 0,-19-35 15,1 36-15,-36-19 16,36 19-16,-18-1 16,36 18-16,-1 0 15,0 0-15,36 18 16,-18-1-16,18-17 16</inkml:trace>
  <inkml:trace contextRef="#ctx0" brushRef="#br0" timeOffset="-209134.692">19826 14305 0,'0'0'16,"18"0"-1,-1 18-15,-17 52 16,18-34-16,0 69 15,-18-52 1,35 36-16,-35-37 16,18-16-16,-1 34 15,1-34 1,-18-19-16,0 1 0,0 0 16</inkml:trace>
  <inkml:trace contextRef="#ctx0" brushRef="#br0" timeOffset="-203517.618">22331 13670 0,'0'0'15,"17"0"-15,19 0 0,-19-17 16,72 17 0,-36 0-16,52 0 15,-69 0-15,-1 0 0,0 0 16</inkml:trace>
  <inkml:trace contextRef="#ctx0" brushRef="#br0" timeOffset="-203392.931">22472 13864 0,'0'0'16,"71"18"-16,-19-18 0,54 0 15,-70 0-15,-1 0 16</inkml:trace>
  <inkml:trace contextRef="#ctx0" brushRef="#br0" timeOffset="-201781.76">23442 13441 0,'0'-18'0,"18"18"15,35-17-15,-18-1 16,18 0-16,-18 18 0,18 0 16,0 18-16,-18-18 15,-35 53 1,0-36-16,-17 19 15,-19-19-15,-17 36 0,18-35 16,0 17-16,17 1 0,18 16 16,0-34-16,35 35 15,1-18 1,-1-17-16,18 35 16,-18-36-16,-17 1 15,-18 0-15,-18-18 16,-52 0-1,34 0-15,-52 0 16,53-18-16,-18 18 16,35 0-16</inkml:trace>
  <inkml:trace contextRef="#ctx0" brushRef="#br0" timeOffset="-201469.281">24095 13794 0,'-18'0'15,"36"0"-15,-18 17 16,17-17-16,1 0 16</inkml:trace>
  <inkml:trace contextRef="#ctx0" brushRef="#br0" timeOffset="-199898.074">24677 13564 0,'0'-17'0,"0"-1"15,-18 18 1,1 18-16,-1-1 15,-17 1-15,17 17 0,0-17 16,-17 52-16,35-34 16,0-1-16,35 0 15,-17-17-15,17 0 0,1-18 16,-1 0-16,0 0 0,0 0 16,1-18-16,-1 0 15,0-17-15,-17 0 16,-18-18-16,-18 18 15,-17-18-15,0 17 16,-18 1 0,35 17-16,-17 18 15,17 0-15,36 18 16</inkml:trace>
  <inkml:trace contextRef="#ctx0" brushRef="#br0" timeOffset="-199302.881">25100 13441 0,'0'0'0,"-17"-18"16,34 18 0,36 0-1,-18 0-15,1 0 0,-1 0 16,0 18-16,0-18 0,-17 17 16,0 19-16,-1-19 15,-17 1-15,-17 0 0,-1-18 16,-17 35-16,17-35 15,1 18-15,17-1 16,0 1 0,17 0-16,36 17 15,-35-18-15,17 19 16,-17-19-16,-18 1 16,-18-18-16,-35 18 15,18-18-15,-36-18 16,36 18-16,-18-18 15,35 18-15,36 0 32</inkml:trace>
  <inkml:trace contextRef="#ctx0" brushRef="#br0" timeOffset="-196632.683">25876 13547 0,'0'0'0,"0"-18"15,-17 36 1,-1-1-1,0 19-15,-17 17 16,35-18 0,-18 18-16,18-36 15,36 36-15,-19-53 16,54 18 0,-36-18-16,0-18 0,36-17 15,-36 17-15,-17-17 0,0-18 16,-18 36-1,-18-36-15,-17 35 16,-18-17 0,17 35-16,1 0 0,-35 0 15,52 0-15,18 17 16,0 1-16</inkml:trace>
  <inkml:trace contextRef="#ctx0" brushRef="#br0" timeOffset="-196343.011">26282 13458 0,'35'-17'16,"-70"34"-16,88-34 0,-35 17 15,-18 17-15,17 19 16,-17-1-16,0 0 16,18 36-16,-18-18 15,17 0-15,1 35 16,0-53-16,-1 36 16,1-36-16,-18-17 15,0 35-15,-18-36 16</inkml:trace>
  <inkml:trace contextRef="#ctx0" brushRef="#br0" timeOffset="-191599.747">25153 6138 0,'0'-17'0,"-18"-19"15,1 19-15,-18-1 16,-1 1-16,-17 17 0,-35-18 16,35 36-16,-35 17 15,70-18-15,-17 36 16,17-17 0,36 17-16,0-18 15,35-18-15,35 19 16,-18-36-16,-17 0 0,88-36 15,-105 1 1,-36 0 0,-18 0-1,-17 17-15,35 71 32,0-18-32,35 71 15,0-53-15,-17 0 16,53 106-1,-54-89 1,-17-35-16,-17 18 16,-1-35-16,-17 0 0,-1-18 15,-52 0 1,18 0-16,34-18 16,1 0-16,-18-35 15,53 36-15,-18-36 16</inkml:trace>
  <inkml:trace contextRef="#ctx0" brushRef="#br0" timeOffset="-191261.119">25506 5680 0,'0'0'16,"0"-18"-16,-18 18 16,1 18-16,17 17 15,-18 71-15,18-53 16,0 17-16,0 1 15,0-1-15,18 1 0,17 35 16,-18-53-16,19-18 16,-19 0-16,1 1 15,17-19-15,-17 1 0,17-1 16,-17-17-16</inkml:trace>
  <inkml:trace contextRef="#ctx0" brushRef="#br0" timeOffset="-190531.881">25947 5944 0,'0'0'0,"-18"0"0,1 0 15,-19 0 1,19 18-16,-1 35 16,0-35-16,18 70 15,0-53-15,36 36 16,-1-36-16,35 18 16,-34-36-16,34-17 15,-34 0-15,-19 0 16,18-17-16,-35-1 0,18-35 15,-18 36-15,-18-54 16,1 53-16,-54-52 16,36 52-16,-36-17 15,36 17-15,-18 36 16,36 17 0,34 18-1,1-35-15,35 35 16,-18-36-16,36 19 15,-18-36-15,-1 0 16,-16 0-16,-19-18 16,1 0-16,-18-35 15</inkml:trace>
  <inkml:trace contextRef="#ctx0" brushRef="#br0" timeOffset="-190322.287">26158 5715 0,'0'0'16,"53"35"-16,-35 1 0,17 16 0,36 54 16,-36-53-16,0 0 15,1 0-15,-1 0 16,-17 0-16,17 17 16,-35-34-16,0-1 0,-18-17 15,1-1-15,-1 1 0,0 0 16,-17-1-16,17-17 15,1-17 1</inkml:trace>
  <inkml:trace contextRef="#ctx0" brushRef="#br0" timeOffset="-190031.157">26741 6085 0,'17'-17'0,"1"17"16,35-18-1,-18 18-15,36-17 16,-54 17-16,19 0 16,-19 0-16,-34 17 15</inkml:trace>
  <inkml:trace contextRef="#ctx0" brushRef="#br0" timeOffset="-189897.677">26882 6227 0,'0'0'16,"35"0"-16,0 0 0,-17 0 16,17 0-1,-17 0-15</inkml:trace>
  <inkml:trace contextRef="#ctx0" brushRef="#br0" timeOffset="-189242.734">27376 5768 0,'0'0'0,"17"-18"15,18 1-15,36 17 16,-36-18-16,36 36 15,-53-1-15,17 19 16,-18-19-16,-17 36 16,0-35-16,-17-1 15,17 1-15,0 17 16,-18 18-16,18-35 16,18 17-16,-1 0 15,19-17-15,-19 17 0,19 1 0,-1-1 16,18 18-1,-36-36-15,-17 19 16,0-19-16,-70 1 16,35 0-16,-71-18 15,71 0-15,-54 0 16,72-18-16,-1 18 16,18-18-16,35 1 15</inkml:trace>
  <inkml:trace contextRef="#ctx0" brushRef="#br0" timeOffset="-188513.756">28205 6138 0,'0'18'188,"17"-18"-172,1 0-1,0 0-15,-36-18 31,0 18-15,-17-17-16,17 17 16,-17 0-16,17 0 15,36 0 1,0 17-16</inkml:trace>
  <inkml:trace contextRef="#ctx0" brushRef="#br0" timeOffset="-188173.792">28610 5715 0,'-35'0'16,"17"18"-16,1 52 15,-1-17 1,18-18-16,-18 18 0,18 18 16,0-18-16,18 0 0,-18 0 15,53 35-15,-35-35 16,-1-18-16,19-17 15,-1 17-15,-18-35 0,1 18 16,0-18-16,17 0 16,-35-18-16</inkml:trace>
  <inkml:trace contextRef="#ctx0" brushRef="#br0" timeOffset="-187895.699">28928 5944 0,'17'18'16,"1"0"-16,0 17 15,-18 0-15,17 36 16,1-36-16,0 36 15,-1-54-15,-17 36 16,0-35 0,0-1-16</inkml:trace>
  <inkml:trace contextRef="#ctx0" brushRef="#br0" timeOffset="-187601.747">29122 5821 0,'0'0'0,"17"0"16,19 53-1,-19-36-15,1 36 16,0-17-16,-1 17 0,19 52 15,-19-69-15,1-1 16,-18 18-16,35 0 16,-35-36-16,0 1 0,-18 0 15,1-1-15,-1-17 16,1 0 0,17-17-1,0-1-15,17 0 16</inkml:trace>
  <inkml:trace contextRef="#ctx0" brushRef="#br0" timeOffset="-187218.442">29316 5609 0,'0'0'0,"0"-17"16,17 17 0,1 0-16,0 0 0,-1 17 15,1 1-15,0-1 16,-1 1-16,1 0 15,-18-1-15,0 1 16,-18 0-16,18-1 16,0 1-1,18 0 1,0-18-16,-1 0 16,1 17-16,0-17 0,-1 0 15,1 0 1</inkml:trace>
  <inkml:trace contextRef="#ctx0" brushRef="#br0" timeOffset="-186810.561">29968 6015 0,'0'0'16,"18"0"-16,17-18 15,36 18 1,-36 0-16,1 0 0,-1 0 0,0-17 15,-53 34 1</inkml:trace>
  <inkml:trace contextRef="#ctx0" brushRef="#br0" timeOffset="-186668.13">30039 6227 0,'0'0'16,"71"0"-16,-36 0 0,53-18 15,-53 18 1,18-18-16,-35 1 16,17-1-16</inkml:trace>
  <inkml:trace contextRef="#ctx0" brushRef="#br0" timeOffset="-186210.503">30551 5768 0,'0'0'16,"17"-18"-16,1 1 0,17 17 15,0-18-15,36 18 16,-53 18-16,17-18 16,18 17-16,-53 1 15,17 0-15,-17-1 16,-17 18-16,-1-17 16,-17 35-1,17-18-15,18 36 16,0-36-16,71 18 15,-36-18-15,36 1 16,-36-1-16,0-35 16,-17 18-16,-1-1 0,1-17 15,-18 18-15,-18-1 16,-34-17-16,-1 18 16,17-18-16,-69 0 15,52 18-15,17-18 0,1 17 16,17-17-16,-17 0 15</inkml:trace>
  <inkml:trace contextRef="#ctx0" brushRef="#br0" timeOffset="-185357.937">26176 7320 0,'18'-17'16,"-18"34"15,17 36-15,-17-35-16,18 17 15,0 0-15,17 36 16,-17-36-16,35-17 15,-18-1-15,0-17 16,0 0-16,-17-17 0,0-1 16,-18 0-16,17 1 0,-17-18 15,0 17-15,0 0 16,0 1-16,18 34 31,17 1-15,-17-18-16,52 0 15,-34 0-15,17 0 16,-36-18-16,1 18 0,-18-35 16,0 0-1,-35-1-15,-1 19 16,-17-1-16,36 1 0,-19 34 16,19-17-1</inkml:trace>
  <inkml:trace contextRef="#ctx0" brushRef="#br0" timeOffset="-184718.244">26864 6844 0,'0'0'16,"18"35"-16,-1 18 0,1 0 15,17 88-15,-17-70 16,17 70-16,-17-88 16,-1 17-1,-17-34-15,0-1 16,0-18-16,0-34 16,0-1-16,0-35 15,0 36-15,18-36 16,-18 35-1,18 0-15,-1 18 16,1 18-16,0 0 16,-1 17-1,1-17-15,17-1 16,0-17-16,18 0 16,-17 0-16,-19-17 15,19-1-15,-19 0 0,1-17 16,-18 0-16,0 17 15,-18 1-15,1-1 16,-19 18 0,19 18-16,17-1 0,-18 1 15,18-1-15,18 36 16,-1-17-16,36-1 16,-18-35-16,18 18 15,-35-18-15,0 0 16,-1-18-16,-17 0 15,0 1-15,18-1 0,-18 0 16,18 18 0,17 0-1,-17 18-15,17 17 16,0-17-16,-17 0 0,-1-1 16,36 1-1,-35-1-15,-18 1 16</inkml:trace>
  <inkml:trace contextRef="#ctx0" brushRef="#br0" timeOffset="-184203.467">28628 7056 0,'-35'52'0,"70"-104"0,-88 140 15,53-35-15,0 53 16,18-54-16,-1 1 0,19-17 16,-19-1-16,36 0 15,-18-17-15,1-1 0,52-17 16,-35-17 0,-18-1-16,0-52 15,-35 34-15,0-34 16,-17 35-16,-71-54 15,52 54-15,-70 0 16,53 17-16,18 18 16,0 18-16,17-18 0,1 53 15,17-18-15,53 18 16,-18-35-16,53 17 16,-35-18-16,18 1 15,-36-18 1,18 0-16,-36-18 15</inkml:trace>
  <inkml:trace contextRef="#ctx0" brushRef="#br0" timeOffset="-183991.174">29210 7232 0,'53'0'15,"-106"0"-15,141 0 0,-17 0 16,-36 0-16,0 0 16,-17 0-16</inkml:trace>
  <inkml:trace contextRef="#ctx0" brushRef="#br0" timeOffset="-183863.993">29386 7391 0,'0'0'16,"71"-18"-16,-36 18 0,18-18 15</inkml:trace>
  <inkml:trace contextRef="#ctx0" brushRef="#br0" timeOffset="-183072.993">29880 7056 0,'0'17'31,"0"36"-15,18-35-16,0 70 16,-18-53-16,35 36 15,-35-18-15,17 17 16,-17-52-16,0 35 15,0-36-15</inkml:trace>
  <inkml:trace contextRef="#ctx0" brushRef="#br0" timeOffset="-180394.923">28522 13758 0,'35'-35'0,"1"-18"15,-19 18-15,19 0 16,-19 17-16,18-53 15,-17 54-15,0-1 0,-1 18 16,1 0-16,-18 18 16,18-1-16,-18 36 15,0-17-15,0 17 16,0-18-16,17-18 16,-17 1-16,18-18 0,-18 18 15,18-18 1,-1 0-16,19-36 15,-19 19-15,18-18 16,-17-1-16,17 1 16,-35 17-16,18 1 15,-36 34 1</inkml:trace>
  <inkml:trace contextRef="#ctx0" brushRef="#br0" timeOffset="-180049.977">28663 14023 0,'-17'0'16,"34"0"-16,-34-18 0,34 1 16,-17-1-1,18 0-15,-1 1 0,1-19 16,0 19-16,17-1 15,-35 36 1,18 17 0,-18-17-16,0 17 15,17-17-15,1-1 0,0 1 16,-1-18-16,19 18 0,34-18 16,-35 0-16,18-36 15,-17 19-15,-19-36 16,1 17-16,-18 1 15,0 18-15,-18-1 16,1 18-16</inkml:trace>
  <inkml:trace contextRef="#ctx0" brushRef="#br0" timeOffset="-179203.803">30304 13529 0,'-18'-35'16,"18"17"-16,18 0 15,-1 1-15,54 17 16,-36 0-16,71 17 16,-71 1-16,36 17 15,-71-17-15,17 35 16,-34-18-16,-19 1 16,1-19-16,0 18 0,-18 18 15,18-17-15,35 17 16,17-18-1,19 0-15,-1 0 0,53 36 16,-53-53-16,1 17 16,-1 0-16,-35-17 15,-35-18 1,-1 0-16,-52 0 16,-35 0-1,70 0-15,-35 0 16,35 0-16,-18 17 15,54 1-15</inkml:trace>
  <inkml:trace contextRef="#ctx0" brushRef="#br0" timeOffset="-177408.009">25841 11077 0,'18'18'31,"17"0"-31,0-1 16,36 1-16,-18-1 15,52 1-15,-34-18 16,-18 18-16,18-1 16,17-17-16,70 36 15,-52-19-15,141 19 16,-123-36-16,140 35 15,-123-35-15,124 35 16,-124-17-16,141-1 16,-141 19-16,142-1 15,-160 0-15,124 36 16,-141-36-16,88 71 16,-106-71-16,71 71 15,-89-53-15,54 53 16,-71-53-1,53 52-15,-53-34 16,-18-18-16,18 0 0,-18 0 16,-17 17-16,17-17 0,-17 18 15,-1 35 1,1-53-16,-18 52 16,0-52-16,-18 18 15,18-36-15,0 18 16,0-35-16,18-1 15,-18-34 17,0-1-32,0 0 15,-18 1-15</inkml:trace>
  <inkml:trace contextRef="#ctx0" brushRef="#br0" timeOffset="-177157.973">29916 12965 0,'0'17'15,"0"-34"-15,17 70 0,-17-36 0,35 36 16,-17-35-16,17 17 16,-17-17-16,53-1 15,-36-17-15,0 0 16,0 0-16,36-17 15,-36-19-15,1 19 0,-1-1 0,-18 0 16,19-17 0,-54 18-16,-35-1 15</inkml:trace>
  <inkml:trace contextRef="#ctx0" brushRef="#br0" timeOffset="-175565.127">20214 11042 0,'0'18'47,"18"17"-47,-1-17 16,19-1 0,-19 1-16,19-1 15,-19 1-15,19-18 0,52 18 16,-35-1-16,35 1 15,-53-18-15,36 18 16,-18-18-16,-18 0 16,35 17-16,-17-17 15,18 0 1,-18 0-16,17 0 0,1 0 16,0 18-16,105-18 15,-88 18-15,0-18 0,89 17 16,-89 1-16,71-1 15,-71 1-15,71 17 16,-71-17-16,53 17 16,-71-17-16,1 17 15,-18-17-15,70 35 16,-52-36-16,52 36 16,-52-17-16,-18-19 15,17 1-15,54 35 16,-1 0-16,-70-36 15,18 19-15,-18-1 0,35 35 16,-35-34 0,35 34-16,-53-17 0,36 18 15,-36-36 1,0 0-16,-17 1 16,17-1-16,-35-17 0,18 17 0,0 18 15,-18-18 1,0 0-16,0 36 15,0-36-15,0 0 0,0 1 16,17 17-16,-17-36 16,0 18-16,0-17 0,18 17 15,-18 1 1,0-19-16,0 1 0,18 0 16,-18-1-1,-18-17 16,0-17-31</inkml:trace>
  <inkml:trace contextRef="#ctx0" brushRef="#br0" timeOffset="-175328.895">23954 12876 0,'17'18'15,"-17"17"-15,-17-88 0,52 124 0,-17-36 16,17-17-16,0 17 16,0-17-16,18-1 15,-17-17-15,34-17 16,-35-1-16,18-17 16,-17 0-1,-1-1-15,-17 19 16,-1-1-16</inkml:trace>
  <inkml:trace contextRef="#ctx0" brushRef="#br0" timeOffset="-173954.408">23583 14781 0,'53'-17'15,"-18"17"-15,71-36 16,-35 36-16,70-17 15,-53-1 1,0 18-16,18 0 0,0 0 16,17 18-16,142-18 15,-124 0-15,18 0 0,-18 0 16,0 0-16,18-18 16,-18 18-16,141-35 15,-176 17-15,53 1 16,-106-1-16,-36 18 0,1 0 15,-18-18-15</inkml:trace>
  <inkml:trace contextRef="#ctx0" brushRef="#br0" timeOffset="-173392.355">30092 14764 0,'0'0'0,"53"0"0,88 17 16,-35-34-16,105 17 16,-87-18-16,123 18 15,-159-18 1,0 18-16</inkml:trace>
  <inkml:trace contextRef="#ctx0" brushRef="#br0" timeOffset="-131578.291">3016 4427 0,'-17'0'31,"-1"0"-15,-17 0 0,-1 0-16,-34 18 15,17 0-15,-71 17 16,54-17-16,-1-1 0,-87 18 15,87-17-15,1 0 16,-1-1-16,18 1 16,-53 0-16,71-18 15,17 17-15,1 1 0,-1-18 16,18 18-16,0-1 16,0 1-16,0 0 15,0 17 1,0-18-16,18 1 0,-18 17 15,0 1-15,0 69 16,0-34-16,35 123 16,-17-88-16,34 141 15,-16-124-15,-19 1 16,19-18-16,-19-18 0,1 0 16,17-17-16,-35-1 15,18-17-15,0-18 0,-18 1 0,0-19 16,17 1-16,-17-36 15,0 1-15</inkml:trace>
  <inkml:trace contextRef="#ctx0" brushRef="#br0" timeOffset="-131036.669">2752 4216 0,'17'0'15,"1"0"1,0 0-1,17-18-15,18 18 16,-36 0-16,19 0 16,-19 0-16,19 18 0,-1 17 15,-17-17-15,-1-1 16,18 36 0,-17-18-16,-18-17 15,0 17-15,0-17 16,0 17-1,0-17-15,0 0 0,-18-1 0,18 1 16,0 17 0,-35 18-16,35-18 15</inkml:trace>
  <inkml:trace contextRef="#ctx0" brushRef="#br0" timeOffset="-128373.94">1676 6914 0,'-18'0'15,"0"0"1,36 0 15,17 0-15,-17 0-16,70-17 15,-53 17-15,71 0 16,-53-18-16,35 18 16,-52-17-16,17 17 15,-36 0-15,1-18 16,-36 18 0</inkml:trace>
  <inkml:trace contextRef="#ctx0" brushRef="#br0" timeOffset="-128079.182">2011 6897 0,'0'17'15,"0"-34"-15,0 52 16,0-17-16,0 17 16,17-17-16,1 52 15,-18-35-15,35 36 16,-17-36-16,35 54 15,-35-72-15,35 54 16,-53-54-16,17 19 16,-17-19-16,-17 1 15,-1-18-15,-35 18 16,18-18-16,-54 0 16,54 0-16,-35 0 15,34 0 1,-34 0-16,35 0 15,17 0-15</inkml:trace>
  <inkml:trace contextRef="#ctx0" brushRef="#br0" timeOffset="-124305.279">13917 6068 0,'-18'0'16,"1"0"0,34 0 30,19 17-30,-19-17-16,54 0 16,-36 0-16,71 0 15,-53-17-15,-18 17 16,18 0-16,18-18 16,-36 18-16,-17 0 15,17 0-15,0 0 0,-17 0 16,-1-17-1,1-1-15,-18 0 16,18 1 0</inkml:trace>
  <inkml:trace contextRef="#ctx0" brushRef="#br0" timeOffset="-124031.595">14517 5891 0,'0'18'15,"53"17"1,17-17-16,-17-18 16,-18 18-16,1-1 0,-1-17 15,0 36-15,-35-19 16,0 1-1,-17-1-15,-36 19 16,17-36-16,-16 17 16,16-17-16,1 18 15</inkml:trace>
  <inkml:trace contextRef="#ctx0" brushRef="#br0" timeOffset="-123592.302">13899 6209 0,'0'0'0,"0"-18"0,-17-35 16,17 36-16,0-1 15,-18 0-15,18 36 16,0 35-1,-17-18-15,17 36 16,-18 88 0,18-71-16,-18 0 0,1 18 15,-1 0-15,0-18 0,1 88 16,-1-105-16,18 35 16,0-71-16,0 18 15,18 0 1,-18-36-16</inkml:trace>
  <inkml:trace contextRef="#ctx0" brushRef="#br0" timeOffset="-122519.848">13018 7902 0,'0'-17'16,"0"-1"-16,-18 0 16,0 18-1,1 0-15,17-17 16,-53 17-16,35 17 15,-17 19-15,-1-19 16,19 19-16,-1 34 16,1-35-16,34 18 15,-17-35-15,35 17 16,-17-35-16,35 0 16,-18-17-16,1-19 15,-19 1-15,-17 0 16,18-89-1,-36 18 1,1 1-16,-19-1 16,19 53-16,-1 0 15,18 35-15,0 36 32,0 52-17,0 1-15,0-18 0,18 17 16,-1 1-16,1 53 15,0-72-15,17-16 0,0 52 16,0-53-16,-17-17 16,17-1-16,-17 1 0,17 0 15,-17-18-15,0 0 0,-1-18 16</inkml:trace>
  <inkml:trace contextRef="#ctx0" brushRef="#br0" timeOffset="-122136.022">13264 7761 0,'0'0'0,"0"35"0,0-17 0,0 17 16,-17 1-16,17-1 16,0-17-16,0 17 15,0 18-15,0-36 16,17 1-16,1-18 15,17 0-15,-17-18 16,0 1 0,-18-1-16,17 18 15,1 0-15,0 18 16,-1 17-16,1 0 16,17 18-16,0-35 15,18-1 1,-35-17-16,0 0 0,-1 0 0,19-17 15,-36-18-15,0 17 16,-18-53 0,18 36-16,-18 0 0,1 0 15,-1-1-15,0 19 0,1-1 16,-1 36-16</inkml:trace>
  <inkml:trace contextRef="#ctx0" brushRef="#br0" timeOffset="-121570.67">12806 8731 0,'-18'18'16,"36"-36"-16,-53 54 0,17-1 15,0-18-15,18 19 16,0-19-16,18 36 16,-18-35-16,35 17 15,-17-35-15,-1 0 0,1 0 16,17 0-16,1-53 16,-19 18-16,1-36 15,-18 19-15,0-37 16,-18 36-16,1 1 0,-19-37 15,19 72 1,-1-19-16,18 19 16,-18 34-16,18 19 15,18 17-15,0 52 16,-1-52-16,19 36 16,-1-54-16,0 0 15,-17 0-15,52 18 16,-52-35-16,35 0 15,-35-18-15,-1 0 0</inkml:trace>
  <inkml:trace contextRef="#ctx0" brushRef="#br0" timeOffset="-121262.004">13106 8449 0,'0'0'0,"35"71"0,-17-18 15,-1-1-15,1 1 0,17 36 16,-17-37-16,-1 1 16,1-35-16,-18 0 15,18-18-15,-1 0 16,1-18 0,0 0-16,17 1 0,18-1 15,-18 18-15,-17 18 16,-1-1-16,1 36 15,-18-17-15,0-1 16,-35 0-16,-18-17 16,35-1-16,-35-17 15,18 0-15,17-17 16,1-1-16</inkml:trace>
  <inkml:trace contextRef="#ctx0" brushRef="#br0" timeOffset="-109599.39">15328 6985 0,'-17'0'0,"-1"0"16,18-18 30,-18 18-30,36 0 0,17 0-1,0-17-15,89-19 16,-53 19-16,105-18 16,-88-1-1,106 1-15,-88 17 16,123 1-16,-123-1 15,70 0-15,-105 18 16,0 0-16,-36 0 0,18 0 16,-36 0-16,1-17 0,0 17 15,-36 0 1,-35 0 0,36 0-16,-19 0 15,-52 0 1,35 17-16,-70 1 15,52-18-15,1 18 0,-89 35 16,71-36-16,-71 36 16,88-18-16,-70 1 15,71-19-15,-54 19 16,89-36-16,-18 17 16,35-17-16,36-17 31,53-1-31,-1 18 15,89-18-15,-71 1 16,124 17 0,-106-18-16,140 0 15,-140 1-15,124-1 16,-142 1-16,88-1 16,-88 0-16,-105 18 15,-71 0 1,-1 0-16,-105 18 15,88 0-15,1-18 16,-142 17-16,123-17 16,1 18-16,-124 17 15,123-35-15,36 18 16,18-1-16,17-17 0,17 18 0,19-18 16,52 0-1,18 0-15,88-35 16,-53 35-16,0-18 0,18 0 15,-18 1-15,36 17 0,-18-18 16,105 1-16,-105-1 16,71 0-1,-89 18-15,-35 0 16,0 0-16,-36 0 0,-34 0 16,-19 0-16,-122 18 15,52 0-15,0-1 16,0 1-16,-17-1 0,-89 1 15,124 0-15,35-1 16,0-17-16,53 18 16,35-18-16,18 0 0,18 0 15,17-18-15,124-17 16,-124 17-16,18-17 16,-18 18-16,53-1 15,-88 0-15,-35 18 16</inkml:trace>
  <inkml:trace contextRef="#ctx0" brushRef="#br0" timeOffset="-108337.668">3581 4851 0,'106'-18'15,"-54"18"-15,107 0 16,-71 0-16,124 0 15,-88 0-15,-19 0 0,1 0 16,106 0-16,-124 0 16,0-18-16,-17 18 0,-18-17 15,0 17-15,17-18 16,-52 1-16,-18-1 16,-71 18-1,18 0-15,-105 0 16,69 18-16,-122-1 15,105-17-15,0 18 16,-123-1 0,123 1-16,-88 0 15,123-18-15,1 17 0,-18-17 16,70-17-16,0 17 0,1 0 16,17-18-16,53 18 15,0-18 1,17 18-16,18 0 0,0 0 15,1 0-15,17 0 0,140 0 16,-122 0-16,141 0 16,-160-17-16,1 17 15,-18-18-15,1 18 16,34 0-16,-88 0 16,36 18-16,-53-18 15,-18 17-15,-36-17 16,19 0-1</inkml:trace>
  <inkml:trace contextRef="#ctx0" brushRef="#br0" timeOffset="-105708.489">13282 8872 0,'0'0'16,"0"-17"-16,0-1 15,0 36 48,0-1-63,0 19 16,0-19-16,0 1 15,0 0-15,18-18 0,-1 17 16</inkml:trace>
  <inkml:trace contextRef="#ctx0" brushRef="#br0" timeOffset="-104773.629">12771 9260 0,'17'0'63,"36"0"-63,-18 0 15,71 0-15,-35 0 16,88 0-1,-71 0-15,53-17 16,-71 17-16,-17 0 0,36 0 16,-72 0-16,18 0 15,-17 0-15,0 0 0,-36 0 32,-17-18-17,0 18-15,-1 0 16,19 0-16,-19 0 15,19 0-15,-19 0 16,19-17-16,-1 17 16,0 0-16,1 0 0,-36 0 15,18 0-15,-36 0 16,18 0-16,-35 0 16,35 0-16,18 0 15,-18 0-15,0 0 0,-35 0 16,52 0-1,-16 17-15,16-17 16,19 0-16,-1 0 16,36 0-1,-1 18-15,19-18 16,-19 0-16,18 0 16,54 0-16,-36 0 0,88 0 15,-71 0 1,1 0-16,105 0 15,-105 0-15,52 0 16,-87 0-16,34 0 16,-35 0-16,-17 0 15,-36 0 1</inkml:trace>
  <inkml:trace contextRef="#ctx0" brushRef="#br0" timeOffset="-103109.785">1605 7885 0,'-35'-18'16,"70"36"-16,-88-36 0,0 18 15,36 0 1,34 0-1,19 0-15,-1 0 16,88 0-16,-34 0 16,105 0-16,-89-18 15,89 1 1,-105-1-16,-1 0 0,-18 18 16,19 0-16,-72 0 15,1 18-15,-36-18 16,1 18-16,-72-1 15,36 1-15,-17-18 16,17 18-16,-35-1 0,-53 1 16,52-18-16,19 0 15,17 0-15,0-18 16,18 18-16,0 0 0,-18-17 0,17 17 16,1-18-16,0 18 0,0 0 15,17 0 1,36 18-1,34 17 1,19-35-16,-18 0 0,106 0 16,-89 0-1,89-18-15,-71 18 16,-17-17-16,-1 17 16,-17-18-16,0 18 0,-18 18 15</inkml:trace>
  <inkml:trace contextRef="#ctx0" brushRef="#br0" timeOffset="-92761.446">25400 15205 0,'-18'0'0,"36"17"31,0 19-15,-18-1-16,17-17 16,-17 17-16,0 0 15,0 36-15,0-36 16,0 53-16,0-53 15,0 54-15,0-72 16,0 36 0,18-35-16,0-1 15,-1 1-15,36 0 16,-35-18-16,52 0 16,-34 0-16,69 0 15,-34 0-15,-18 0 16,17 0-16,19 0 0,69 0 15,-87 0-15,123 35 16,-88-17-16,17-1 16,1-17-16,17 0 0,159 0 15,-124-17-15,177-1 16,-194 0 0,123-17-16,-141 17 15,0 1-15,-17-1 0,-1 18 16,106-17-16,-123 17 15,106 0-15,-89 0 16,89 0 0,-89 0-16,54 0 15,-107 0-15,1 0 0,-18 0 16,53 0-16,-71 0 16,36 0-16,-54 0 15,36 0 1,-35 0-16,-1 0 0,1 17 15,0-17-15,-1 0 0,1 0 16,0 0-16,-1 0 16,-17-17 15,18-1-15,-18 0-1,0 1-15,17-36 16,-17 17-16,-17 1 15,17 0-15,0 0 16,-18-1-16,18-34 16,-17 34-16,-1 19 15,18-1-15,-18 1 0,-17 17 16,17 0-16</inkml:trace>
  <inkml:trace contextRef="#ctx0" brushRef="#br0" timeOffset="-92455.31">30339 15416 0,'0'-17'16,"0"-1"-1,18 0-15,-1 1 16,1-18-16,-18 17 15,17 0-15,-17-17 0,0 17 0,0-35 16,0 36 0,18 17-16,-18-18 0,0 36 15,35 17 1,-17-17-16,0 17 16,-1 0-16,19 1 15,-1-1-15,-18-18 0,19 1 16,17 17-16,-36-35 15</inkml:trace>
  <inkml:trace contextRef="#ctx0" brushRef="#br0" timeOffset="-91838.023">25153 15399 0,'0'0'0,"-18"17"16,36-17 15,35-53-16,0 18-15,35-53 16,-53 53-16,1-18 0,17-18 16,-18 54-16,-18-1 15,1 36 1,-18 17 0,18-17-16,-1 52 15,1-52-15,0 17 0,-1 0 16,36 36-1</inkml:trace>
  <inkml:trace contextRef="#ctx0" brushRef="#br0" timeOffset="-85241.782">28751 14570 0,'0'0'0,"-17"17"16,17 1-16,0 35 15,0-18-15,0 36 16,0-36-16,0 0 16,0 36-16,0-53 15,17 17-15,-17-18 16,0 1 0</inkml:trace>
  <inkml:trace contextRef="#ctx0" brushRef="#br0" timeOffset="-84857.832">28487 14781 0,'0'0'16,"0"-17"-16,17-1 15,1 0 1,0 1-16,-1-1 16,1 1-16,17-36 15,-17 35-15,0 0 0,17-17 16,-35 17-16,17-17 15,1 18-15,0 34 32,-1 18-17,-17-17-15,18 0 16,0-1-16,17 1 16,-17 0-16,-1 17 0,-17-17 0,36 17 15</inkml:trace>
  <inkml:trace contextRef="#ctx0" brushRef="#br0" timeOffset="-81176.218">24659 16792 0,'-35'-17'15,"70"34"-15,-88-52 0,-17 53 16,34-1-16,-34 36 16,35-35-16,17 17 0,-17 0 15,17 54-15,18-54 16,18 0-16,17 18 15,88 0 1,36-88 0,-106 17-16,-18 0 15,1-52 1,-36 35-16,0-36 16,-18 18-16,0 18 0,-35-36 15,18 54-15,-18-19 16,36 36-16,-19 0 15,19 18-15,17 35 16,0-18-16,35 18 16</inkml:trace>
  <inkml:trace contextRef="#ctx0" brushRef="#br0" timeOffset="-81043.564">25047 17004 0,'-17'0'16,"34"0"0</inkml:trace>
  <inkml:trace contextRef="#ctx0" brushRef="#br0" timeOffset="-80636.604">25506 16863 0,'0'0'15,"-18"-18"-15,1 18 0,-19 0 16,19 0-16,-19 35 15,19-17-15,-1 35 16,18-18 0,35 18-16,-17-18 15,53 1-15,-36-19 16,35-17 0,-17 0-16,-17 0 0,-1-17 15,18-36-15,-36 35 16,1-52-16,-18 34 15,-53-34 1,18 35-16,0 17 0,-36-17 16,36 17-16,-18 18 15,35 18-15,18-1 16,0 19-16,0-19 16</inkml:trace>
  <inkml:trace contextRef="#ctx0" brushRef="#br0" timeOffset="-80159.223">26017 16722 0,'18'-36'15,"0"19"-15,35-1 16,-18 0-16,35 18 16,-34 0-16,-1 18 15,-35 0 1,0 17-1,-18-17-15,1 35 16,17 0-16,0-36 16,0 36-16,17-35 15,19 17-15,-19-17 16,1-18-16,17 17 0,-17-17 16,-1 18-1,-52-18 1,-18 18-16,18-18 15,-53 17-15,52-17 16,-16 18-16,34-18 16,18 17-1,18-17-15</inkml:trace>
  <inkml:trace contextRef="#ctx0" brushRef="#br0" timeOffset="-79787.295">26793 16828 0,'0'0'0,"-17"-18"0,-18 18 15,17 35 1,0-17-16,18 35 15,0-18-15,18 18 16,17-35-16,36 17 16,-36-18-16,36-17 15,-36-17-15,18-18 16,-36 17-16,1-53 16,-18 36-16,-35-35 15,0 34-15,-54-17 16,36 36-16,-52-1 15,69 18 1,1 18-16,35-1 16,35 36-1</inkml:trace>
  <inkml:trace contextRef="#ctx0" brushRef="#br0" timeOffset="-79535.648">27428 16651 0,'0'0'0,"18"0"0,-18 18 15,18 35 1,-18 0-16,17 0 15,-17-1-15,0 19 0,18 17 16,17 18 0,-17-71-16,0 18 15,-18-35-15</inkml:trace>
  <inkml:trace contextRef="#ctx0" brushRef="#br0" timeOffset="-78112.803">26211 14640 0,'36'0'0,"-72"0"0,107-17 16,-18 17-16,53-18 15,-18 0-15,71 1 16,-71 17-16,-18-18 0,-17 18 16,-53 18-16,-17-18 15</inkml:trace>
  <inkml:trace contextRef="#ctx0" brushRef="#br0" timeOffset="-55255.675">23389 17498 0,'0'-18'16,"0"1"-16,0-1 0,18 0 16,35 18-16,-18 0 15,36 18 1,-54-18-16,1 18 0,-1-1 15,1 1-15,-18-1 0,0 19 16,-18 17-16,1-36 16,-18 36-16,17-35 15,0-1-15,36 1 16,0 0 0,-1-1-16,18 1 15,-17 0-15,0-1 16,-18 1-16,-18 0 15,-17-1 1,17 1-16,1-18 0,-19 0 16,19 0-16,-1 0 15,18-18-15</inkml:trace>
  <inkml:trace contextRef="#ctx0" brushRef="#br0" timeOffset="-54977.673">24059 17762 0,'0'18'16,"0"0"47,18-1-32</inkml:trace>
  <inkml:trace contextRef="#ctx0" brushRef="#br0" timeOffset="-54533.274">24571 17568 0,'0'18'31,"35"35"-16,-17-18 1,0 0-16,-1 71 16,1-35-16,-1-18 0,1 53 15</inkml:trace>
  <inkml:trace contextRef="#ctx0" brushRef="#br0" timeOffset="-51590.79">23583 18380 0,'0'0'0,"-17"0"16,34-18 15,18 0-31,-17 1 15,17 17-15,1 0 16,-19 0-16,1 35 16,-18-17-16,0-1 15,0 1-15,-18 0 16,1-1-16,17 1 0,-18 17 16,18-17-1,18 17-15,-1-17 16,19 35-16,-36-36 15,35 19 1,-35-19-16,0 1 16,-18-18-1,-17 0-15,17 0 16,-17-18-16,17 18 16,18-17-16,-17 17 15,34 0 1</inkml:trace>
  <inkml:trace contextRef="#ctx0" brushRef="#br0" timeOffset="-51452.355">24024 18609 0,'0'18'16,"18"-18"-16,-1 0 15</inkml:trace>
  <inkml:trace contextRef="#ctx0" brushRef="#br0" timeOffset="-50996.415">24624 18433 0,'0'0'16,"18"0"0,-1 0-16,18 0 15,1 17-15,-19-17 0,36 18 16,-35 0 0,-18-1-16,0 1 15,0-1-15,0 1 0,-35 17 16,17-35-16,-17 36 15,17-36-15,18 17 16,18 1 0,17-18-16,0 0 15,18 18 1,-35-18-16,17 0 16</inkml:trace>
  <inkml:trace contextRef="#ctx0" brushRef="#br0" timeOffset="-43212.792">24818 7832 0,'-18'-18'15,"1"18"1,17-35-16,-18 35 16,0-18-16,18 0 15,-35 18 1,0 0-16,-36 0 16,36 0-16,-53 0 15,35 0-15,-53 0 16,53 0-16,-106-17 15,89 17-15,-124 0 16,88 0-16,-123 17 16,105-17-16,-17 0 15,0 18-15,0-18 0,0 18 16,-18-18-16,0 17 16,0-17-16,-17 0 0,17 18 0,-17-18 15,-159 18 1,158-18-16,1 0 0,-177 0 15,-17 17 1,193-17-16,19 0 16,-354 18-1,159-18-15,36 18 16,176-18-16,-159 0 16,159 0-16,-18 0 15,36-18-15,-19 18 16,1 0-16,18 0 0,-159-18 15,141 18-15,-1 0 16,19 0-16,-18 0 0,-124 18 16,142-18-16,-124 18 15,123-1-15,-105 1 16,123 0-16,-88-1 16,106-17-16,-35 18 15,52-18 1,-17 0-16,53 0 15,17 0-15,0 0 0,-17 17 16,35 1 0,0 17-1,18 1-15,-1 17 16,1-1-16,-18 1 16,18-17-16,-1 34 15,-17-17-15,18 18 0,-18 70 16,0-53-16,0 88 15,17-70-15,-17 88 16,0-88-16,18 18 16,0 87-16,-1-87 15,1 87-15,0-87 16,-1 87 0,1-16-16,-18-107 15,0 0-15,18 88 16,-18-88-16,0-17 0,0 70 15,0-17 1,0-71-16,17-1 16,-17 72-1,18-36-15,-1-17 16,-17-36-16,53 71 16,-35-89-1,0 19-15,-1-19 16,1 1-16,0 0 0,17-1 15,18 1-15,-18-18 16,-17 0-16,35 0 16,-18 0-16,0 0 0,18 0 0,0-18 15,-18 18-15,18 0 0,0 0 16,0 0-16,18 0 16,-18 0-16,-1 0 0,19 0 15,0-17-15,-1 17 0,71-18 16,-70 18-16,70 0 15,-71-18-15,1 18 16,17 0-16,-17 0 0,-1 0 16,89-17-1,-88 17-15,87 0 16,-87 0-16,17-18 16,-17 18-16,105 0 15,-88-18-15,0 18 0,89-17 16,-89 17-16,0 0 15,0 0-15,1 0 0,69-18 16,-52 18-16,71-17 16,-89-1-16,106 0 15,-88 18-15,-1-17 16,89-1 0,-105 18-16,-1-18 0,18 18 15,-18 0-15,88-17 16,-88 17-16,71-18 15,-71 18-15,1-18 0,87 1 16,-70-1 0,-18 18-16,-17 0 0,17-18 15,0 18-15,88 0 16,-87-17-16,87 17 16,-88-18-16,106 1 15,-106 17-15,89-18 16,-89 0-16,106 1 15,-106 17-15,71-18 16,-71 0-16,53 1 16,-70 17-16,70-18 15,-71 18-15,1 0 16,0 0-16,-19 0 16,90-18-16,-89 18 15,70 0-15,-52 0 16,70-17-16,-71 17 15,71 0 1,71-18 0,-141 18-16,70 0 15,-71 0-15,71 0 16,-70 0-16,70 0 16,-70-17-16,-1 17 15,1 0-15,17 0 0,-18-18 16,1 18-16,17 0 0,-17 0 15,-1 0-15,1 0 0,52 0 16,-52 0-16,52 0 16,-70 0-16,53 0 15,-71 0-15,18-18 16,-35 18 0,17-17-16,-17 17 15,-1-18-15,1 18 0,0-18 16,-1 1-16,1-1 15,0 0-15,-1-17 16,-17 0-16,0 0 16,0-1-1,0-17-15,0 18 16,-17-18-16,17 18 16,0-18-16,-18-35 15,0 35-15,1-18 0,17 18 16,-18-17-16,0-1 0,1 1 15,-18-54-15,17 54 16,0-1-16,-17-70 16,17 71-16,18-1 0,-17-17 15,17-53-15,-18 52 16,0-69 0,18 87-16,-17-70 15,17 70-15,-18-52 16,1 52-16,17 19 0,-18-1 15,0-53-15,18 53 16,-17-35 0,17 52-16,0-52 15,0 53-15,0-36 16,0 36-16,0-18 16,-18 18-16,18-18 15,0 35-15,0 1 16,-18-1-16,18 0 0,-17 1 15,17-1-15,-18 1 16,18-1-16,0 0 16,0 1-1,-18 17 17,1-18-17,-1 18 1,-35 0-1,36 0-15,-36 0 0,0 18 16,-71-18 0,36 0-16,0 17 15,0-17-15,-18 0 0,-106 0 16,-17-17-16,123 17 16,-17 0-16,-124 0 15,123 17-15,18 1 16,-17-18-16,-1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2:0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2452 0,'0'0'0,"0"-35"0,-53-54 15,35 54-15,-17 0 16,-36 0-16,36 17 16,-18 53-1,18 0-15,17 36 0,-17 123 16,35-106-16,18 18 16,-1-18-16,18 0 0,1 1 15,-1-36-15,0 17 0,1-35 16,-19 1-16,1-1 15,-1-17-15,-17-1 0,-17-17 16,-1 0-16</inkml:trace>
  <inkml:trace contextRef="#ctx0" brushRef="#br0" timeOffset="128.842">4216 2946 0,'88'0'16,"-176"0"-16,282 0 15,-141-18-15,0 18 0,52-35 16,-69 35-16</inkml:trace>
  <inkml:trace contextRef="#ctx0" brushRef="#br0" timeOffset="297.81">4886 2787 0,'35'0'16,"-70"0"-16,88-18 0,-35 18 16,17-17-16,-18 17 15,19 0-15,-19 0 16</inkml:trace>
  <inkml:trace contextRef="#ctx0" brushRef="#br0" timeOffset="402.001">5009 2910 0,'0'0'16,"36"18"-16,-1-18 0,-17 0 16,35-18-1,-18 1-15</inkml:trace>
  <inkml:trace contextRef="#ctx0" brushRef="#br0" timeOffset="1336.503">5062 2346 0,'-17'0'16,"17"-18"15,-18 18 16,0 0-31,1 36-1,-1-36-15,1 17 16,-1 1-16,0 0 0,18-1 16,-35 36-16,17-18 15,1 36-15,-1-36 16,18 0-16,-18 54 15,18-36-15,0-18 16,0 18-16,18-18 0,0 0 16,-1 36-16,1-53 15,17 34-15,-17-34 16,0 0-16,-1-18 16,1 17-16,-1-17 15,1-17-15</inkml:trace>
  <inkml:trace contextRef="#ctx0" brushRef="#br0" timeOffset="2000.387">5203 2575 0,'-17'-17'0,"-1"-1"15,1 18-15,-1 0 0,-17 0 16,17 18-16,-17 17 16,17-17-1,0 17-15,18-18 0,-17 19 16,17-1-16,0-17 16,17 17-16,-17 0 0,36 18 15,-19-35-15,1 17 0,53-17 16,-36-1-1,0-17-15,0 0 0,1-17 16,-19-1-16,36-17 16,-35 17-16,0-17 15,-1 0-15,1 17 0,-18-17 0,0-1 16,-18 1 0,1 17-16,-1 1 0,-35-18 15,0 17-15,18 18 0,-53 0 16,35 18-16,-18-1 15,36-17-15,0 35 16,35-17-16,17 0 16,1-1-1,17 1-15,0 0 0,54-1 16,-54 1-16,18-18 16,0 18-16,-18-18 15,0 0-15,1-36 16,-19 36-16,-17-17 15,18-19-15,-18 19 16,-18-1-16</inkml:trace>
  <inkml:trace contextRef="#ctx0" brushRef="#br0" timeOffset="2248.231">5450 2399 0,'0'-18'16,"18"1"0,35 17-16,-18 17 15,36 36-15,-36 0 16,0-18-16,1 36 0,17 35 16,-53-53-1,17-18-15,-17 18 0,-17-18 0,-1 36 16,0-54-1,1 1-15,-1-18 16,0 0-16</inkml:trace>
  <inkml:trace contextRef="#ctx0" brushRef="#br0" timeOffset="2425.459">5927 2663 0,'0'0'16,"17"0"-16,36 0 16,-17 0-16,-19 0 0,18-17 15,-17 17-15,-18 17 16,-18-17-16</inkml:trace>
  <inkml:trace contextRef="#ctx0" brushRef="#br0" timeOffset="2519.772">6033 2769 0,'0'0'16,"52"0"-16,-16 0 0,-1 0 16,36-17-16</inkml:trace>
  <inkml:trace contextRef="#ctx0" brushRef="#br0" timeOffset="2957.793">6615 2522 0,'0'0'16,"-18"18"0,0 53-1,1-36-15,17 18 16,0 0-16,0-18 0,35 36 15,0-36-15,1-18 16,-19 1-16,18 0 0,1-18 16,34 0-16,-52-36 15,35-16 1,-36 34-16,1-17 0,0-1 16,-18 19-16,0-19 0,0 19 15,-18-1-15,-52-17 16,34 17-16,1 1 0,-18 17 15,18 0-15,-18 0 16,18 17-16,35 18 16,0 1-16,17-19 15,1 1-15,17 17 0,36 1 16,-36-36-16,0 0 16,1 0-16,-1 0 0,-18 0 15,19-18 1,-19 0-16</inkml:trace>
  <inkml:trace contextRef="#ctx0" brushRef="#br0" timeOffset="3308.787">7056 2381 0,'35'0'16,"0"0"-16,-17 0 0,35 0 15,-36 0-15,1 0 0,0 0 16,-1 0-16,-17 18 16,0 0-16,-17 17 15,-1-18-15,18 1 16,-18-18-16,18 18 0,0-1 16,18-17-16,0 18 15,-1 0-15,1-18 16,17 17-1,-35 1-15,0 0 16,-35-18 0,17 17-16,-35 1 15,36-18 1,-1 17-16,-17-17 16</inkml:trace>
  <inkml:trace contextRef="#ctx0" brushRef="#br0" timeOffset="5907.362">5891 10936 0,'0'18'16,"0"17"-1,0 0-15,0 36 16,-17-18-16,17 0 15,0 53-15,0-54 16,0 1-16,0-17 0,0-1 16,17 18-16,-17-36 15,0 1 1</inkml:trace>
  <inkml:trace contextRef="#ctx0" brushRef="#br0" timeOffset="6752.194">5874 11889 0,'0'0'16,"0"-18"-16,0 0 15,0-17-15,0 17 16,-18 1-16,0 17 16,-34 0-1,34 17-15,-17 19 16,17-1-16,-17 36 15,35-19-15,0-16 16,17 17-16,1-18 0,35 35 16,0-34-16,35-1 15,-35-35-15,0 0 16,0-18-16,-18 1 0,53-36 16,-70 35-16,17-52 15,-35 34 1,-17-34-16,-19 35 15,-34-36-15,34 36 16,-69-1-16,52 36 16,-36 0-1,54 18-15,0 0 16,17-1-16,18 1 0,18 35 16,0-35-16,52 17 15,-17-18-15,0-17 16,-18 18-16,18-18 0,35 0 15,-52 0-15,17 0 16,-36 0-16</inkml:trace>
  <inkml:trace contextRef="#ctx0" brushRef="#br0" timeOffset="10481.007">7108 11077 0,'0'-17'16,"0"-1"-1,0 0-15,0 36 32,0 53-17,0-36 1,0 0-16,18 18 0,-18 18 16,0-36-16,0 35 15,0-52-15,0 17 16,0-17-16,-18 0 15</inkml:trace>
  <inkml:trace contextRef="#ctx0" brushRef="#br0" timeOffset="11567.123">7179 11836 0,'0'-18'16,"0"0"0,0 1-16,-18 17 15,1 0-15,-19 0 16,19 0-16,-18 35 15,17-17-15,-17 35 16,35-18 0,0 35-16,0-34 15,17 52-15,19-53 16,16 18-16,-16-35 16,52-1-16,-53-17 15,53-17 1,-52-1-16,17-35 15,-18 36-15,-35-36 16,0 17-16,-18-17 16,1 18-16,-54 0 15,36 17-15,-53 1 16,52 17-16,-34 0 16,34 0-16,1 0 15,18 0-15,17 17 0,-18-17 16,36 18-1,-1 0-15,1-1 0,-1 1 16,36 17 0,-35-17-16,17-18 0,-17 17 15,17-17-15,1 0 0,-19 18 16,18-18-16,-17 0 16</inkml:trace>
  <inkml:trace contextRef="#ctx0" brushRef="#br0" timeOffset="12158.571">7638 12030 0,'17'-18'31,"1"18"-15,0-18-16,-1 18 15,1 0 1,-1 0-16,1-17 15,0 17-15,-1 0 0,1 0 32</inkml:trace>
  <inkml:trace contextRef="#ctx0" brushRef="#br0" timeOffset="12391.153">7743 11818 0,'0'18'16,"0"-1"-16,18 19 15,-18-19-15,18 36 16,-18-35-16,17 17 0,-17-17 15,0-1-15,0 1 0,18 0 16,-18-1-16,18-17 16</inkml:trace>
  <inkml:trace contextRef="#ctx0" brushRef="#br0" timeOffset="12841.388">8220 11818 0,'0'0'15,"-18"0"-15,0 0 0,1 0 16,-18 18 0,17-1-16,0 1 15,1 0-15,17-1 0,0 1 16,17 0-16,1-18 16,17 17-16,0-17 15,-17 0-15,-18 18 16,0-1-1,-18 1 1,1 0-16,-1 17 0,1-17 16,-1 17-16,0-17 0,18 34 15,18-52-15,35 18 16,-18-18 0,36 0-16,-36 0 15,0-18-15,-17 18 0,-1 0 16</inkml:trace>
  <inkml:trace contextRef="#ctx0" brushRef="#br0" timeOffset="16529.925">4657 10989 0,'0'18'47,"0"17"-47,17-17 15,-17 52-15,0-35 16,0 18-16,18-17 15,-18 69-15,0-52 0,18 18 16,-18-53-16,17 17 16,1-35-1</inkml:trace>
  <inkml:trace contextRef="#ctx0" brushRef="#br0" timeOffset="17579.486">4304 11748 0,'-18'0'16,"18"-18"-1,-17 18 1,-1 0-16,0 0 16,1 0-16,-1 0 15,-17 35-15,17 0 16,1-17-16,17 35 16,0-18-16,0 1 0,0 52 15,17-53-15,36 18 16,-18-35-16,54-1 15,-54-17-15,0 0 16,0-17-16,-17-1 0,35-17 16,-35 17-16,-1-53 15,-17 54 1,-17-36-16,-1 18 16,-35-1-16,18 19 15,-36-1 1,36 0-16,-18 18 0,18 0 0,17 18 15,-35 17 1,53-17-16,0 35 16,0-35-16,71 17 15,-54-18-15,54-17 16,-36 0-16,0 0 0,18 0 16,-35 0-1,0 0-15</inkml:trace>
  <inkml:trace contextRef="#ctx0" brushRef="#br0" timeOffset="18030.913">4621 11924 0,'0'18'15,"18"-18"1,0 0-1,17 0-15,-17 0 16,17 0 0,-17 0-16,-1 0 0,1-18 15</inkml:trace>
  <inkml:trace contextRef="#ctx0" brushRef="#br0" timeOffset="18847.73">5027 11765 0,'-18'0'31,"1"0"-31,-1 18 15,1-1-15,-1-17 16,0 18-16,1 0 0,-1-1 16,18 1-16,-18 0 15,18 17-15,0-17 16,36-1-16,-19-17 16,1 18-16,17-18 0,-17 0 15,-1 0 1,-34 17-1,-1 1 1,1 0-16,-36 35 16,35-36-16,0 36 15,18-35-15,18-1 16,0 1-16,35-18 16,-18 0-16,0 0 0,18 0 15,-35-18-15,-1 18 16</inkml:trace>
  <inkml:trace contextRef="#ctx0" brushRef="#br0" timeOffset="22668.381">5980 12594 0,'0'-17'0,"0"-1"47,0 0-16,0 36 16,17 0-31,-17-1-1,0 1-15,0 17 0,0 36 16,0-36-16,0 0 15,18-17-15,-18 17 16,18 0-16,-18-17 0,0 0 0,17 17 16,1-17-1,-36-18 1</inkml:trace>
  <inkml:trace contextRef="#ctx0" brushRef="#br0" timeOffset="23453.432">7267 12577 0,'0'17'16,"0"1"-1,0 17 1,0-17-16,18 52 0,-18-34 16,18 16-1,-18-34-15,17 17 16,-17 1-16,0-19 16,0 1-16</inkml:trace>
  <inkml:trace contextRef="#ctx0" brushRef="#br0" timeOffset="23642.713">7497 12841 0,'17'0'31,"-17"18"-15</inkml:trace>
  <inkml:trace contextRef="#ctx0" brushRef="#br0" timeOffset="23997.102">7743 12718 0,'0'0'16,"-17"0"-16,-1 17 0,1 1 16,17 0-1,0 34-15,0-34 16,35 17-16,-18-17 15,36 0 1,-35-1-16,0-17 0,-1 0 0,1 0 16,17-17-1,-17-1-15,-18 0 16,18 1-16,-18-19 0,-18 1 16,0 0-16,1 17 15,-19 1-15,19 17 0,-1-18 16,0 18-16,1 0 15,17 18 1</inkml:trace>
  <inkml:trace contextRef="#ctx0" brushRef="#br0" timeOffset="24209.004">8149 12718 0,'0'0'0,"18"0"0,-18 17 16,17 1-16,-17 0 15,18 34-15,0-16 16,-18-19-16,17 19 0,-17-19 16,18 1-16,-18 35 15,18-53-15,-18 18 16</inkml:trace>
  <inkml:trace contextRef="#ctx0" brushRef="#br0" timeOffset="25187.147">4110 12612 0,'0'0'0,"-18"0"0,1 0 16,-1 0-16,0 17 15,1 1-15,-1 35 16,18-35-16,0 52 16,18-52-16,17 35 15,-17-18 1,35 0-16,-18-35 16,18 0-16,-18 0 15,0-35-15,-17 17 16,-18-35-1,-35-17-15,35 35 0,-36 17 16,1-35 0,0 35-16,0 1 15,17 17-15,18 17 16,18 19 0</inkml:trace>
  <inkml:trace contextRef="#ctx0" brushRef="#br0" timeOffset="25348.499">4392 12806 0,'0'17'15,"0"1"1,18-18-1</inkml:trace>
  <inkml:trace contextRef="#ctx0" brushRef="#br0" timeOffset="25754.382">4674 12647 0,'0'0'15,"-17"-18"-15,-1 1 0,-17 17 16,17 0-16,-17 0 0,17 17 16,1 1-16,17 0 0,-18 35 15,18-36 1,0 1-16,18 0 0,-1-1 16,36 1-16,-18-1 15,18-34-15,-35 17 16,17-35-16,-17 35 15,-18-36-15,0 19 16,0-19 0,0 19-16,-18-1 15,18 0-15,-17 18 16,17 18 0,17 35-1,-17-18-15,18 36 16,0-54-16,-1 54 15,1-53-15,-1-1 16,-17 1-16,18-18 0</inkml:trace>
  <inkml:trace contextRef="#ctx0" brushRef="#br0" timeOffset="26165.393">5080 12577 0,'-18'17'0,"1"1"16,-1-1 0,0 19-16,18-1 15,-17-17-15,17-1 0,17-17 16,1 18-16,0-18 15,-1 0-15,1-18 16,0 1-16,-18-1 16,0 0-16,17 1 15,-17-1-15,0 0 16,0 1-16,0-1 16,0 36-1,0 17-15,0 0 16,18 18-1,-18-17-15,0 16 16,18-34-16,-18 0 16,0-1-16,0 1 0,17 0 15,-17-1-15</inkml:trace>
  <inkml:trace contextRef="#ctx0" brushRef="#br0" timeOffset="26989.164">5662 13635 0,'0'0'15,"0"-35"-15,18 17 0,-18 0 16,0 1-16,-18 17 15,0 0 1,1 0-16,-1 17 0,-35 19 16,18-1-1,0 0-15,35 0 16,-18 1-16,36-19 16,-1 1-16,1-18 0,17 18 15,-17-18 1,0 0-16,-1 0 15,-34 0 1,-1 17-16,-35 19 16,35-19-16,1 18 15,34 1 1,1-19-16,35 19 16,-18-36-16,18 0 15,-18 0-15,18 0 16,-35-18-1,-18 0-15</inkml:trace>
  <inkml:trace contextRef="#ctx0" brushRef="#br0" timeOffset="27195.145">5927 13688 0,'17'0'16,"19"0"-1,-1 17-15,-17-17 0,17 0 0,0 0 16,0 18 0,-17-18-16</inkml:trace>
  <inkml:trace contextRef="#ctx0" brushRef="#br0" timeOffset="27306.691">6015 13794 0,'18'17'15,"17"1"-15,-18 0 0,36-18 16,-17 0-16,-19 0 16</inkml:trace>
  <inkml:trace contextRef="#ctx0" brushRef="#br0" timeOffset="27800.629">6615 13670 0,'-36'0'0,"19"18"15,-1 17 1,18 0-16,-18 18 16,36-35-16,0 17 15,-1-17-15,19-1 0,34 1 16,-35-18-16,18 0 16,-35-18-16,0 18 15,-1-35-15,-17 0 16,0 17-16,-17 1 0,-19-1 15,-34 0 1,52 18-16,-17 0 0,0-17 16,17 17-16,36 17 31,-1-17-31</inkml:trace>
  <inkml:trace contextRef="#ctx0" brushRef="#br0" timeOffset="27968.02">7038 13847 0,'0'0'0,"18"0"31</inkml:trace>
  <inkml:trace contextRef="#ctx0" brushRef="#br0" timeOffset="28290.766">7232 13705 0,'-35'0'0,"35"18"15,-18 17-15,18-17 0,-18 35 16,18-18-16,18 0 0,0 18 16,-1-17-16,19-19 15,-19 1-15,19-18 16,16 0-16,-34-18 16,0 1-16,17-1 0,-17-35 15,-1 18-15,-34-18 16,-1 18-16,-17-18 15,-1 35-15,-16 0 16,16 1 0,1 34-16,35 1 15</inkml:trace>
  <inkml:trace contextRef="#ctx0" brushRef="#br0" timeOffset="28469.346">7726 13670 0,'0'0'16,"0"88"-16,0-35 0,0 0 16,17 35-16,1-52 15,0 17-15,-1-18 16,1-18-16</inkml:trace>
  <inkml:trace contextRef="#ctx0" brushRef="#br1" timeOffset="36926.938">5821 8414 0,'0'-18'0</inkml:trace>
  <inkml:trace contextRef="#ctx0" brushRef="#br1" timeOffset="37410.541">5821 8414 0,'0'0'16,"35"-53"-16,-35 70 15,-18-17 1,18 18 0,-17 0-16,17 17 15,17-35-15,1 0 16,0 0-1,-1-18 1,1 1-16,0-1 16,-18 0-16,-18 1 15,0 17-15,1 17 16,-1 1-16,-17 17 16,17 1-1,18-1-15,0-17 16,18-1-1,-1-17-15,19-17 16,-19 17-16,1-18 0,17-17 16,-17 17-16,-18 0 15,0 1 1,-35 34-16,17-17 16,0 0-16,-17 36 15,17-36-15,18 17 16,18-34-1,17-1 1,-35 0-16,18 1 16,0-1-16,-18 0 15,17 18-15</inkml:trace>
  <inkml:trace contextRef="#ctx0" brushRef="#br1" timeOffset="37806.074">5944 8361 0,'0'-18'16,"18"1"0</inkml:trace>
  <inkml:trace contextRef="#ctx0" brushRef="#br1" timeOffset="38094.38">6262 7920 0,'-18'0'16,"18"-18"0,0 1-1,18-1-15,-1 0 0,1 1 16,0-1-16,-1 0 0,19-35 16,-19 18-16,1 18 15,0-19-15,-18 19 0,35-54 16</inkml:trace>
  <inkml:trace contextRef="#ctx0" brushRef="#br1" timeOffset="38127.97">6473 7514 0,'0'0'0,"18"-53"16,-18 18-16,18 17 0</inkml:trace>
  <inkml:trace contextRef="#ctx0" brushRef="#br1" timeOffset="38194.425">6579 7267 0,'36'-35'16,"-72"70"-16,89-88 16,-35 18-16,0 17 15</inkml:trace>
  <inkml:trace contextRef="#ctx0" brushRef="#br1" timeOffset="38551.385">6879 6703 0,'18'0'15,"-18"17"32,0 1-47,0 0 16,0-1-16,17 1 15,-17 0-15,0-1 0,0 19 16,0-1 0,0 0-16,0-17 0,0 17 15,0 36-15,0-36 16,0 35-16</inkml:trace>
  <inkml:trace contextRef="#ctx0" brushRef="#br1" timeOffset="39746.897">6914 6844 0,'0'18'31,"0"-1"-15,18 1-16,-18-1 0,0 36 16,0-17-1,0 34-15,0-17 16,0 18-16,0-18 16,0 17-16,0-17 15,0 35-15,0-52 16,0 16-16,-18 37 15,18-54-15,0 0 0,0 18 16,0-18 0,0 1-16,0-19 0,0 1 15,0 35-15,0-35 16,0-1-16,0 18 16,0 18-1,0-35-15,0 17 16,0 1-16,0-19 0,0 1 15,0 17 1,0-17-16,0 17 16,0-17-1,18-1 1,-18 1 0,0 0-1,0-1-15,0 1 16,0-1-1,0 1 32,18-18 94,-36 0-94,0 18-16,1-18-15,-1 0-16,1 0 15,-1 0-15,0 0 16,-17 0-16,17 17 0,1-17 0,-19 0 16,-16 0-1,16 0-15,19 0 0,-54 0 16,36 18-16,-1-18 15,1 0-15,0 0 0,-18 18 16,-18-18-16,19 17 16,-19 1-16,18-18 15,-17 18 1,34-18-16,1 0 16,17 0-16,-17-18 15,17 18-15,1 0 16,17 18-1,17-1 1</inkml:trace>
  <inkml:trace contextRef="#ctx0" brushRef="#br1" timeOffset="45869.46">4692 9596 0,'-18'0'31,"18"-18"-31,-17 18 15,-1 0-15,0 18 16,1 17-16,-1 0 16,18 0-16,0-17 15,0 0-15,18 17 16,-1-35-16,36 0 16,-17-18-16,17-17 15,-36 17-15,1-17 16,-18 17-16,0 1 15,-35-1 1,17 1-16,-17 17 0,17 0 16,-17 17-16,-1 1 0,19-1 15,-19 36-15,19-35 16,17 17-16,0-17 16,53 0-1,-18-18-15,0 0 0,1-18 16,-1 0-16,35-17 15,-52 17-15,0-35 16,-18 36-16,-36-18 16,19 17-16,-54 0 15,36 18-15,0 0 16,17 18-16,-17 35 16,17-36-16,18 36 15,18-35-15,-1 17 0,19-17 16,-1-18-16,53 0 15,-53-18 1,-17 1-16,17-19 16,-35 19-16,0-1 15,-53-17-15,36 35 16,-54 0 0,54 0-16,-36 35 15,35-17-15,0 17 16,36 0-16,0 1 15,-1-19-15,36-17 16,-17 0-16,16-17 16,-34-1-16,0-17 15,-18 17-15,-18 0 16,0 1-16,-34-1 16,34 0-16,-17 18 15,-18 18-15,53 17 16,-18-17-16,18 35 15,18-35-15,17 17 16,0-35-16,-17 18 16,52-36-16,-52 18 15,0-18-15,-18 1 16,0-19 0,-53 19-16,0-1 15,18 18-15,-1 0 16,1 18-1,17-1-15,1 1 0,17 0 16,17-1 0,1-17-16,0 0 0,17 0 15,-17 0-15,-1 0 16,-17-17 0,-35 17-1,17 0-15,1 0 16,-1 0-16,18 17 31,18-17-15,-1 0-16,1-17 15,0 17 1,-1-18-16,-17 0 16,-17 1-1,-1 17-15,0 0 16,18 17-1,-17 1-15,17 0 16,0-1 0,17-34-1,1 17-15,17-36 16,-35 19-16,18 17 16,-18-18-16,0 0 15,-18 18-15,1 18 16,-1 17-1,18-17-15,0 0 16,0-1-16,18-17 16,17 0-16,-17 0 15,-1-17-15,1-1 16,-1 0 0,-17 1-16,-17 17 15,-1 0-15,1-18 16,-1 36-16,18-1 15,0 1 1</inkml:trace>
  <inkml:trace contextRef="#ctx0" brushRef="#br1" timeOffset="46420.239">4780 9737 0,'-17'0'15,"34"0"17,-17-18-32,18 18 15</inkml:trace>
  <inkml:trace contextRef="#ctx0" brushRef="#br1" timeOffset="46547.843">4780 9737 0,'53'17'15,"-106"-34"-15,106 17 16</inkml:trace>
  <inkml:trace contextRef="#ctx0" brushRef="#br1" timeOffset="46737.521">4798 9772 0</inkml:trace>
  <inkml:trace contextRef="#ctx0" brushRef="#br1" timeOffset="48327.515">6914 6756 0,'0'-18'0,"-17"-17"16,17 17-16,-18 1 15,18-1-15,-17 0 0,-19 18 16,1 18-16,17 0 0,1 17 16,-19 53-1,19-53-15,17-17 0,0 17 16,17 0-16,19 1 15,-19-36-15,54 0 16,-36 0-16,36-53 16,-36 35-16,0-35 15,-17 36-15,-18-19 16,-18 19-16,-17-1 16,0 18-16,-53 0 15,35 18-15,0-1 0,17 19 16,1-19-16,18 19 15,-1-19-15,18 1 0,0-1 16,35 36-16,0-35 16,18-18-16,36 18 15,-54-18-15,18-18 0,-18 18 16,18-35 0,-35-1-16,-18 19 0,0-1 0,0 1 15,-53-36 1,17 35-16,-34-35 15,35 53-15,-36 0 16,53 0-16,1 35 16,-1-17-16,18 17 15,18-17-15,17 52 16,-17-52-16,17 0 16,0-18-16,0 17 0,36-17 15,-36-17-15,1-19 16,-36 19-16,0-1 0,-18-35 15,0 36 1,-35-36-16,18 35 16,0 18-16,0-18 15,17 18-15,-17 18 0,17-18 0,0 35 16,1-17-16,17 0 16,0 17-16,0-17 0,35 34 15,0-52-15,1 18 16,-1-18-16,53-18 15,-35-17-15,-53 18 16,18-1-16,-36-53 16,-35 54-1,35-1-15,-52 36 16,35-18-16,17 17 16,-17 19-16,17-19 15,0 19-15,18-19 0,0 18 0,0-17 16,18 17-1,0-17-15,17-18 0,0 0 16,0 0-16,1-18 0,-1 1 16,-17-1-16,-1-35 15,-17 36-15,0-1 0,0 0 16,-53 1 0,36 17-16,-1 0 0,-35 35 15,36-17-15,-1 34 16,18-34-16,18 0 15,17-1 1,0-17-16,-17 0 16,35-17-16,-53-1 15,-18 0 1,0 18 0,1 0-16,-19 18 15</inkml:trace>
  <inkml:trace contextRef="#ctx0" brushRef="#br1" timeOffset="49005.485">6897 6809 0,'0'17'94,"0"1"-47</inkml:trace>
  <inkml:trace contextRef="#ctx0" brushRef="#br1" timeOffset="49985.203">6950 6967 0,'17'-17'16,"-17"-1"0,0 0-1,0 1 1,0 34 46,0 1-46,0 0 0,0-1 77</inkml:trace>
  <inkml:trace contextRef="#ctx0" brushRef="#br1" timeOffset="68119.104">6879 6897 0,'0'-18'16,"0"36"77,0-1-93,0 1 16,0 0-16,0 17 16,0 0-16,0 18 15,0-35-15,0 17 16,0 36-16,0-36 16,18 36-16,-18-36 15,0 0-15,0 0 0,0-17 16,17 53-1,-17-54-15,0 18 16,0 1-16,0-19 0,0 19 0,0 17 16,0-18-16,0 18 15,0 0 1,0-18-16,0-17 16,0 17-16,0-17 0,0 17 15,0-18-15,18 19 16,-18-19-16,0 36 15,0-35-15,0 35 16,0-18 0,0 0-16,0 1 15,-18-19-15,18 1 0,0 35 16,0-36-16,0 1 16,0 0-16,0 17 0,0 0 15,0-17-15,0 35 16,0-35-1,0 17-15,0 0 16,-17 0-16,17-17 0,0 17 16,0-17-16,0 17 15,0-17-15,0 35 16,0-36-16,0 19 16,0-19-16,0 19 15,0-19-15,0 1 16,0-1-16,0 19 15,0-19 1,0 19-16,0-19 16,0 1-1,0 17-15,0-17 0,0 17 16,0 0 0,0 1-1,0-19 1,0 1-16,0 0 15,0 17 1,0-17 0,17-18-16,-17 17 15,-17 18-15,17-17 16,0 17 0,0-17-1,17-18 1,-17 18-1,0-1 1,0 1-16,0 0 0,0-1 16,0 1-1,0-1-15,0 1 16,0 0-16,0-1 31,0 1-15,0 0-16,0-1 15,0 1-15,0 0 16,18-18 0,-18-18-1,-18 18 63,18-18-62,0 1-16</inkml:trace>
  <inkml:trace contextRef="#ctx0" brushRef="#br1" timeOffset="69548.901">4833 9825 0,'-18'0'16,"36"0"77,0 0-77,17 0 0,-17 0-1,17 0-15,0 0 16,18 0-16,-35-18 16,17 18-16,0 0 0,-17 0 15,0 0-15,34 0 16,1 0-1,-35 18-15,35-18 16,-35 0-16,17 0 0,-17 0 16,17 0-16,18 0 15,-36 0-15,19 0 16,-1 0-16,-17 0 0,17 0 0,0 18 16,18-18-16,-18 0 15,36 0 1,-36 0-16,36-18 15,-36 18-15,0 0 0,1 0 16,-1 0-16,35-18 16,-34 1-16,34-1 15,-35 18-15,18 0 16,-35 0-16,35 0 16,-35 0-16,34 0 15,-16 0-15,17 0 16,-36 0-16,36-18 15,-17 18 1,-1 0-16,-18 0 16,1 18-16,0-18 15,-1 18-15,1-18 32,-18-18-17,0 36 32</inkml:trace>
  <inkml:trace contextRef="#ctx0" brushRef="#br1" timeOffset="69737.495">6773 9825 0,'0'0'0,"18"0"16</inkml:trace>
  <inkml:trace contextRef="#ctx0" brushRef="#br1" timeOffset="72351.933">4710 9772 0,'0'0'0,"-18"0"0,18 18 16,-18-18 0,36 0-1,0-18 1,-1 0-16,1 1 0,35-72 16,-36 54-16,54-53 15,-18 35-15,17-35 16,-17 53-1,36-71-15,-37 71 16,37-89-16,-36 71 16,35-53-16,-53 53 15,36-52-15,-36 52 16,0 0-16,0 17 16,-17 1-16,53-35 15,-36 34-15,18-34 16,-18 34-16,36-16 15,-36-1-15,36-18 16,-36 36-16,35-36 16,-34 36-16,-19 0 15,19-1-15,16-34 16,-16 35-16,17-36 16,-18 36-16,-17-18 0,-1 18 15,36-54 1,-35 54-16,-1-35 15,19 17-15,-19 35 16,-17-17-16,18 17 0,35-52 16,-35 34-1,17 19-15,0-19 0,-17-17 16,17 18-16,-17 0 0,-1 0 16,1 17-16,17-35 15,-35 35-15,0 1 0,0-1 16,0 0-1,0 36 64,0 0-64,-17-1 1,-1-17-16,0 53 15,1-35-15,-19 52 16,1-17-16,-35 36 16,34-36-16,1-1 15,-53 54 1,52-53-16,-52 71 16,53-54-16,-18-17 15,18 18-15,-53 52 16,52-70-16,1 0 0,-53 35 15,53-53-15,-1 18 16,1-17-16,0-1 0,-18 35 16,35-52-16,-35 35 15,36-18-15,-19 18 16,19-35-16,-19 35 16,19-18-16,-18 18 15,17-18-15,-35 18 16,35-18-1,-17 18-15,17-35 16,-17 35-16,18-35 16,-1-1-16,18 1 15,-18-1-15,1 1 16,-1 17 0,0-35-16,-17 53 15,17-35-15,-17 17 16,35-17-16,-35 35 15,17-36 1,-17 19-16,35-19 16,-35 19-16,17-19 15,0 1-15,1 0 16,-1-1-16,18 1 0,-18 17 16,-17 0-1,18-17-15,17 0 0,-36-1 16,19 1-16,-1 17 15,0-17-15,1-18 16,-1 35-16,0-17 0,1-1 16,-18 19-16,17-19 15,0 19 1,1-19-16,34-17 31,-17 18 0,-17 0-15,34-36 15,1 0-15,0-17-16,34-18 16,-34 18-16,35-18 15,-35 35-15,17-17 16,0-18-16,0 35 15,1-35-15,-1 18 16,36-35-16,-36 34 16,35-52-16,-34 35 15,34-17 1,-34 17-16,16-18 16,-16 36-16,-19 17 0,36-52 15,-35 34-15,35-16 16,-18 16-16,0-17 15,1 18-15,34-53 16,-52 53-16,35-36 16,-18 53-16,18-35 15,-35 18-15,17-35 16,0 34-16,18-34 16,-18 35-1,18-54-15,-17 36 16,-1 1-16,0-1 0,0 17 15,-17 1-15,0 0 0,-1-1 16,1 19-16,17-36 16,-35 35-16,35-17 15,-35 17-15,18-17 16,0 17-16,35-52 16,-36 17-16,36-18 15,-35 36-15,35-18 16,-18 18-16,0-18 15,1 35-15,-19-35 16,1 36-16,-18-1 16,18-17-16,-18 17 15,17 1-15,-17-1 0,0 0 16,0 1-16,0 34 31,0 1-15,-17 17-16,17-17 0,-18-18 15</inkml:trace>
  <inkml:trace contextRef="#ctx0" brushRef="#br1" timeOffset="72574.512">6932 7038 0,'0'0'15</inkml:trace>
  <inkml:trace contextRef="#ctx0" brushRef="#br1" timeOffset="72791.65">6844 7214 0,'0'18'16,"0"-36"-16</inkml:trace>
  <inkml:trace contextRef="#ctx0" brushRef="#br0" timeOffset="84302.251">7532 6826 0,'0'-17'31,"17"17"79,-17 17-95,0 1 1,0 0-1,0 17-15,0-18 16,0 1-16,0 0 0,0 17 16,0 0-1,18-17-15,-18 0 0,0-1 16,0 1-16,18-1 0,-18 36 16,0-35-16,0 17 15,0-17-15,0 35 16,0-35-16,-18 34 15,18-34-15,0 0 16,0 35-16,0-36 16,0 19-16,0-19 0,0 18 15,0 18-15,0-17 16,0 17-16,0-36 16,0 54-1,0-36-15,0 0 0,0 1 16,0-1-16,0-17 0,0 52 15,0-35-15,18 36 16,-18-36-16,0-17 16,0 35-16,17-18 0,-17 36 15,18-36 1,-18 18-16,18-18 16,-1 36-16,-17-54 15,0 36-15,0-18 16,0 18-1,0-17-15,0 34 16,0-52-16,18 17 16,-18-17-16,0 35 0,0-36 15,0 1-15,0 17 16,0-17-16,0 17 16,0-17-16,0 17 15,0-17 1,18-1-16,-18 19 15,0-19 1,0 19-16,0-19 16,0 18-1,0-17-15,0 17 16,0-17-16,0 0 16,0-1-1,0 1-15,17-18 31,-17 18-31,0-1 16,0 1 0,0-1-16,0 1 15,0 0 17,0-1-17,0 1-15,0 0 16,0-1-1,0 1 1,0 0 0,0-1-1,0 1-15,0-1 16,0 1-16,0 0 16,0-1-1,0 1 1,0 0-1,0-1-15,18-17 16,-18-17 15,-18-1-15</inkml:trace>
  <inkml:trace contextRef="#ctx0" brushRef="#br0" timeOffset="84881.83">7549 9631 0,'0'-18'31,"0"36"0,18-1-15,-18 1 0,18 0-1,-1-1 1,-17 1-16,18 17 15,0-17-15,-1 0 16,-17-1-16,18 1 0,0-18 16,-1 0-16,1 0 15,-1-18 1,1 1-16,0-1 0,-1 0 16,1 1-16,-18-19 15,18 36-15,-1-17 16,-17-1-16,18 18 15,0-18-15,-18-17 16,17 35 0</inkml:trace>
  <inkml:trace contextRef="#ctx0" brushRef="#br0" timeOffset="85498.702">7408 7038 0,'-17'0'0,"17"-18"31,17 1-31,-17-19 15,0 1-15,18-18 16,-18 36-16,18-19 16,-18-17-16,17 36 15,-17-1-15,18 18 16,-18-18-16,35 18 16,-17 18-16,17 0 15,-17-1-15,17 19 16,-17-36-16,-1 17 15,1-17-15,-18 18 0,18-18 16</inkml:trace>
  <inkml:trace contextRef="#ctx0" brushRef="#br0" timeOffset="86671.922">4727 10178 0,'-17'0'32,"34"0"30,1 0-46,17 17-1,0-17-15,1-17 16,17-1-16,-18 18 16,0 0-16,36-18 15,-36 18-15,71-17 16,-53 17-16,53-18 16,-36 18-16,-17 0 15,18 0-15,52 0 16,-52 0-16,-1 0 0,1 0 15,-1 0-15,54 0 16,-54 0-16,36 0 16,-53 0-16,53-18 15,-53 18-15,-18 0 16,0 0-16,1 0 0,17 0 16,-36 0-16,36 0 15,-35 0-15,17 0 16,-17 0-16,-1 0 15,-17-17 32,-17 17-31</inkml:trace>
  <inkml:trace contextRef="#ctx0" brushRef="#br0" timeOffset="87033.527">6685 9966 0,'18'0'31,"-1"0"-15,1 0-16,0 18 16,-1-18-16,19 17 15,-19 1 1,1-18-16,0 18 0,17-1 16,-18-17-1,1 0-15,-18 18 16,-18-18-1,1 17 1,-1-17-16,1 0 16,-1 18-16,0-18 15,-17 0-15</inkml:trace>
  <inkml:trace contextRef="#ctx0" brushRef="#br0" timeOffset="87984.584">4921 10037 0,'0'-18'15,"-17"18"48,-1 0-47,-17 18-16,-1-18 15,1 17-15,-35 1 16,34-1-16,1 1 15,17-18-15,-35 18 16,36-1-16,17 1 31,35 0-15,-17-1-16,35 19 16,-36-19-16,19 18 15,-19-17-15,36 35 16,-35-18-1,-18-17-15</inkml:trace>
  <inkml:trace contextRef="#ctx0" brushRef="#br0" timeOffset="91655.918">5891 11201 0,'0'17'0,"0"-34"32,0-1-1,-17 0 0,-1 18-31,0 0 16,1 18-16,-1-18 15,-17 35 1,17-17-16,1 0 16,17-1-1,17 1-15,1 0 16,0-1-16,-1-17 16,1 18-16,17-18 15,-17 0-15,17-18 16,-35 1-16,0-1 15,0 0-15,-18 1 16,1-1-16,-19 0 16,36 1-16,-17 17 15,-1 0 1,18 17 0,0 1-1,0 0-15,18 17 16,-18-17-16,35-18 15,-17 0 1,17-18 0,-35 0-16,18-17 15,-18 17-15,-18-17 16,0 17-16,-17 1 16,17 17-16,1 0 15,-1 17-15,1 19 16,17-1-16,0 18 15,0-35-15,17-1 16,18 1-16,-17-18 16,0 0-16,-1-18 15,1 18-15,-18-35 16,0 17-16,0 1 16,-18-1-16,1 0 0,-1 18 15,-17 0-15,17 0 16,1 18-16,17 0 15,17-1 1,1-17-16,17 18 16,-17-18-16,-1 0 15,1 0-15</inkml:trace>
  <inkml:trace contextRef="#ctx0" brushRef="#br1" timeOffset="100630.142">6844 6809 0,'18'-18'16,"-18"0"15,17 1-31,-17 34 31,-17 1-15,17 17 0,-18-35-16,18 18 0,0 0 15,-18 34 1,1-34-16,17 17 0,-53 36 16,35-36-16,-35 53 15,36-52-15,-36 52 16,17-53-16,-34 53 15,52-35 1,-35 35 0,18-52-16,17-1 0,-35 53 15,36-53-15,-19 36 16,19-36-16,-1 36 16,1-36-16,-1 18 15,0-18-15,18-17 16,0 0-16,-17-1 0,17 1 15,-18 17 1,0-17 0,1-1-16,-1 19 15,18-19-15,-18 19 0,18-19 16,-17 1-16,17 35 16,0-36-16,-18 1 15,18 0-15,0-1 31,-17-17-15,-1-17-16,18 34 16,-18-17-1,1 18-15,17-36 63,17 18-16,1 0-32,0 0-15,-1 0 16,18-17-16,1 17 16,-1 0-16,0 0 15,18-18 1,18 18-16,-36 0 15,53-18-15,-53 18 16,36 0-16,-36 0 16,36 0-16,-53 18 15,34-18 1,-16 0-16,-19 0 0,19 0 16,-19 0-1,1-18-15,-36 18 47,1-17-47</inkml:trace>
  <inkml:trace contextRef="#ctx0" brushRef="#br1" timeOffset="102020.744">5891 8555 0,'-17'-18'16,"-1"18"0,18-17-1,-18-1 1,18 0-1,-17 18 1</inkml:trace>
  <inkml:trace contextRef="#ctx0" brushRef="#br1" timeOffset="102916.346">5838 8449 0,'0'0'0,"0"-18"0,18 18 15,-18-17 1,-18 34 15,18 1-15,0 0-16,0 17 15,0-17-15,0-1 0,0 54 16,0-36-16,-17 36 16,17-18-16,0 35 15,0-35 1,0 52-16,0-69 15,0 17-15,0 35 16,0-53-16,0 18 16,0-18-16,0 1 0,0 17 15,0-36-15,0 18 16,0-17-16,17 17 16,-17-17-1,0 0-15,0-1 16,0 1-1,0 0-15,0-1 16,0 1 0,0-1-16,0 1 15,0 0 1,0-1 15,18 1-15,-18 0-16,0-1 15,0 1 1,0 0-16,18-1 16,-18-34 46,-18 17 1,18-18-32,-18 18 0,1 0-15,-1 0-1,-17 18-15,17-18 16,-17 0 0,0 0-16,-1 0 15,1 17-15,-35-17 16,34 0-16,-17 0 0,-35 0 16,53 18-16,-53-18 15,52 0-15,-52 0 16,53 0-16,-18 18 15,18-1 1,17-17-16,1 0 0,-1 0 16,0-17-1</inkml:trace>
  <inkml:trace contextRef="#ctx0" brushRef="#br1" timeOffset="103827.595">6209 8008 0,'0'18'15,"0"35"1,0-18-16,-18 18 16,1 17-16,-19 36 15,19-53-15,-1 0 0,0-18 16,18 1-16,18-36 16,17-71-1,-17 18-15</inkml:trace>
  <inkml:trace contextRef="#ctx0" brushRef="#br1" timeOffset="104017.439">6473 7638 0,'0'0'16,"-17"105"-16,-1-34 0,1 17 15,-36 106-15,35-106 16,0 54-16,18-107 15,18-35-15,-18 17 16,35-34-16,-17-18 16,0-1-16,-1-17 0</inkml:trace>
  <inkml:trace contextRef="#ctx0" brushRef="#br1" timeOffset="104217.582">6526 7602 0,'0'0'16,"-17"141"-16,17-52 0,-36 17 16,19-18-16,-1 0 0,1 71 15,17-124 1,0 0-16,0-17 0,17-18 16,1-35-1,17-1-15,0-52 16,-17 18-16</inkml:trace>
  <inkml:trace contextRef="#ctx0" brushRef="#br1" timeOffset="104412.034">6632 7479 0,'0'159'16,"0"-318"-16,0 388 0,0-141 15,-35 89 1,35-89-16,-18-17 0,18-36 15,0 0-15,0-17 0,18-18 16,0-36 0,-1 1-16,-17-18 0,18 0 15,0-17-15,-18-1 0</inkml:trace>
  <inkml:trace contextRef="#ctx0" brushRef="#br1" timeOffset="104596.199">6809 7320 0,'0'0'15,"0"88"-15,0-17 0,0 17 16,-18 106 0,0-88-16,18 0 0,-17-36 15,17 1-15,0-36 0,17 18 16,1-53 0,17-53-1,-35 18-15,18-18 0,0-53 16,-18 36-16</inkml:trace>
  <inkml:trace contextRef="#ctx0" brushRef="#br1" timeOffset="104746.07">6809 7514 0,'0'0'0,"0"71"0,0 70 16,-18-88-16,18 17 15,0 89 1,0-71-1,-18-35-15,18-35 16,-17-1-16</inkml:trace>
  <inkml:trace contextRef="#ctx0" brushRef="#br1" timeOffset="105297.34">5027 9366 0,'0'0'15,"0"18"-15,0 35 16,0 0-16,0 0 0,-18 35 15,18-53 1,0 0-16,0 18 16,0-35-1,18-53-15,0-36 16</inkml:trace>
  <inkml:trace contextRef="#ctx0" brushRef="#br1" timeOffset="105474.851">5133 9349 0,'0'0'0,"-18"53"0,18-18 0,-17 18 15,17 35 1,0-35-16,0 35 16,0-70-16,17-1 15,-17 1-15,18-18 0,0-35 16,-1-1-16,1 1 0</inkml:trace>
  <inkml:trace contextRef="#ctx0" brushRef="#br1" timeOffset="105646.314">5292 9313 0,'0'0'15,"0"159"-15,0-88 16,0-1-16,0-17 0,17 0 15,1 0-15,0-53 16,17 0 0,-17-18-16,-1-70 15</inkml:trace>
  <inkml:trace contextRef="#ctx0" brushRef="#br1" timeOffset="105836.434">5450 8978 0,'36'88'0,"-72"-176"0,89 247 16,-53-18-16,0-53 15,0-17-15,0 88 16,0-107-16,0 1 16,18-35-16,0-36 15,-18-17 1</inkml:trace>
  <inkml:trace contextRef="#ctx0" brushRef="#br1" timeOffset="106036.274">5592 8908 0,'0'0'15,"17"88"-15,-17-35 0,18 70 16,-18-52-16,17 88 15,-17-71-15,18 53 16,-18-88-16,18-18 16,-1-35-1,1-71 1</inkml:trace>
  <inkml:trace contextRef="#ctx0" brushRef="#br1" timeOffset="106253.876">5644 8731 0,'18'36'0,"0"-1"16,-1 106-16,1-71 16,0 19-16,-1 105 15,1-88-15,-18 35 16,0-88-16,-18-1 15,18-16-15,0-19 16</inkml:trace>
  <inkml:trace contextRef="#ctx0" brushRef="#br1" timeOffset="106597.522">5309 9349 0,'0'0'0,"0"-18"15,0 0 1,0 36 15,0 35-15,0 53-16,0-53 0,0 52 16,18-52-1,-18 0-15,18-53 16,-18 18-16,17-36 0</inkml:trace>
  <inkml:trace contextRef="#ctx0" brushRef="#br1" timeOffset="106776.495">5292 9243 0,'0'0'15,"17"106"-15,1-53 0,-18 17 16,18-17-16,-1 0 0,1 35 16,0-53-16,-18 1 15</inkml:trace>
  <inkml:trace contextRef="#ctx0" brushRef="#br1" timeOffset="107043.02">5415 9031 0,'0'35'15,"0"1"-15,0 70 16,0-54-16,18-16 0,-18 17 16,0 0-16,17-1 0,1 19 15,-18-36-15,18-35 16</inkml:trace>
  <inkml:trace contextRef="#ctx0" brushRef="#br1" timeOffset="107305.352">5362 9225 0,'0'0'16,"-17"53"-16,-1-18 0,36 36 15,-18-36-15,17 0 16,36 18-16,-18-53 16</inkml:trace>
  <inkml:trace contextRef="#ctx0" brushRef="#br1" timeOffset="107472.197">5786 8890 0,'0'35'15</inkml:trace>
  <inkml:trace contextRef="#ctx0" brushRef="#br1" timeOffset="111107.823">5962 8467 0,'0'17'0,"0"1"16,0 17-16,0 18 0,18 53 15,-1-18-15,-17 18 16,18 0-16,-18 17 16,0 1-16,0-18 0,0-1 15,0 54-15,0-106 16,18 0-16,-18-71 15,17 1-15</inkml:trace>
  <inkml:trace contextRef="#ctx0" brushRef="#br1" timeOffset="111336.362">5980 8608 0,'0'0'15,"17"88"-15,1-35 16,0 88-16,-1-53 16,-17 89-16,0-72 15,0 89-15,0-123 16,0-18-16,0-18 16,18 0-16,-18-70 15,17 0 1,-17-18-16</inkml:trace>
  <inkml:trace contextRef="#ctx0" brushRef="#br1" timeOffset="111531.18">6015 8484 0,'0'141'15,"0"-35"-15,0 106 16,0-89-16,-18 107 15,18-124-15,0-36 16,0 1-16,0-1 16,18-70-16,0-17 15,-18-36-15</inkml:trace>
  <inkml:trace contextRef="#ctx0" brushRef="#br1" timeOffset="111730.501">5856 8590 0,'18'141'15,"-36"-282"-15,53 370 0,-35-52 16,0-89-16,18 106 16,-18-106-16,18-17 15,-18 17 1,17-53-16,-17-17 0,0-36 15</inkml:trace>
  <inkml:trace contextRef="#ctx0" brushRef="#br1" timeOffset="111948.249">5980 8537 0,'0'0'15,"17"88"-15,-17-17 0,18 0 16,-18 34-16,35 89 16,-35-88-16,18 106 15,-1-124-15,-17 0 16,18-70-16,0-18 0,-1-35 16,1-18-16,-18-18 15</inkml:trace>
  <inkml:trace contextRef="#ctx0" brushRef="#br1" timeOffset="112142.705">6156 8449 0,'0'0'16,"-18"106"-16,36-36 0,0 36 16,-18 106-16,17-106 15,-17 123-15,18-141 16,0 18-1,-1-71-15,-17-17 0,18-18 16,-18-18-16,17-17 0,-17-53 16,18 17-16</inkml:trace>
  <inkml:trace contextRef="#ctx0" brushRef="#br1" timeOffset="112332.241">6262 8467 0,'0'0'16,"17"194"-16,1-88 0,0-1 0,-1 125 16,-17-107-1,0 1-15,0-36 0,0 0 0,18-17 16,0-54 0,-1-52-16,1-18 15,0-53 1</inkml:trace>
  <inkml:trace contextRef="#ctx0" brushRef="#br1" timeOffset="112527.219">6456 8573 0,'0'0'16,"17"158"-16,-17-70 0,0 106 15,0-88 1,0 124-16,0-142 15,36 35-15,-36-87 16,35-19-16,-17-52 16,-1-71-1</inkml:trace>
  <inkml:trace contextRef="#ctx0" brushRef="#br1" timeOffset="112715.13">6668 8396 0,'0'0'16,"35"71"-16,-18-1 0,1 1 16,0 88-16,-18 35 15,0-89-15,0 89 16,0-123-16,0 35 16,17-71-16,-17-17 15,18-36 1</inkml:trace>
  <inkml:trace contextRef="#ctx0" brushRef="#br1" timeOffset="112987.8">6773 8431 0,'0'0'16,"0"18"-16,18 0 31,0 17-31,-18 18 16,17 0-16,-17 17 0,18 19 15,-18 87-15,-18-70 16,18-18-16,-17 0 0,17-35 16,-18 18-1,0-54-15,18-34 16,-17-19-16,-1-34 15,0 17-15</inkml:trace>
  <inkml:trace contextRef="#ctx0" brushRef="#br1" timeOffset="113216.402">6579 8431 0,'18'89'16,"-36"-178"-16,54 231 0,-19-1 15,-17-53-15,0-18 16,18 36-16,-18-18 0,-18 142 16,1-19-1,-1-34-15,18-71 16,0-71 0,18-53-16,-1-88 15,-17 36-15,18-1 16,-18-17-16</inkml:trace>
  <inkml:trace contextRef="#ctx0" brushRef="#br1" timeOffset="113398.55">6509 8502 0,'0'0'0,"0"141"0,17-53 16,1 106-16,-18-106 15,18 89 1,-18-107-16,17 1 0,19 0 16,-19-54-16</inkml:trace>
  <inkml:trace contextRef="#ctx0" brushRef="#br0" timeOffset="124031.157">6438 6720 0,'-17'0'15,"17"-17"1,-18 17-16,0 0 15,1 0 1,-1 0-16,0 17 16,1-17-16,-36 0 15</inkml:trace>
  <inkml:trace contextRef="#ctx0" brushRef="#br0" timeOffset="124215.39">5680 6720 0,'0'0'0,"-18"0"15,0 0 1,1 18 0,-1-18-16,-17 18 15,0-18-15,-1 17 16</inkml:trace>
  <inkml:trace contextRef="#ctx0" brushRef="#br0" timeOffset="124326.833">5151 6826 0,'-53'0'0,"106"0"0,-142 0 15,72 0-15</inkml:trace>
  <inkml:trace contextRef="#ctx0" brushRef="#br0" timeOffset="124375.87">4727 6826 0,'-123'18'0,"246"-36"0</inkml:trace>
  <inkml:trace contextRef="#ctx0" brushRef="#br0" timeOffset="124555.295">3792 6773 0,'0'0'0,"-17"0"16,-1 0-16,0 0 16,-34 0-1,34 0-15,-17 0 0,-36 18 16,36-18-16,0 0 16</inkml:trace>
  <inkml:trace contextRef="#ctx0" brushRef="#br0" timeOffset="124738.737">2928 6791 0,'0'-18'16,"0"36"-16,0-53 0,0 17 15,-18 0-15,1 18 16,-1 18-1,1 0-15</inkml:trace>
  <inkml:trace contextRef="#ctx0" brushRef="#br0" timeOffset="124972.551">2417 6791 0,'-18'18'16,"0"-1"-16,1-17 0</inkml:trace>
  <inkml:trace contextRef="#ctx0" brushRef="#br0" timeOffset="125160.985">2240 6791 0,'18'18'16,"-1"-18"-1,19 0-15,-1 0 16,18 0 0,-18 0-16,-17 0 0,35 0 15,-36 0-15,1 0 16</inkml:trace>
  <inkml:trace contextRef="#ctx0" brushRef="#br0" timeOffset="126039.363">670 6491 0,'0'-35'0,"0"17"15,0 1-15,0-1 16,-17 0-16,-1 1 0,-17 34 16,17 1-1,-17 52-15,17-17 16,1 89-16,17-72 15,0 1-15,0 52 16,35-17 0,0-71-16,-17-17 0,35 17 15,-36-17 1</inkml:trace>
  <inkml:trace contextRef="#ctx0" brushRef="#br0" timeOffset="126178.289">441 7003 0,'35'17'16,"1"-17"-16,-19 0 15,54-17 1,-54 17-16,54 0 16</inkml:trace>
  <inkml:trace contextRef="#ctx0" brushRef="#br0" timeOffset="126452.004">794 6544 0,'0'71'16,"0"-142"-16,0 177 0,0-71 16,0 53-1,17-35-15,1 35 0,0-52 16,-1-1-16,1-17 16,17 17-16,-17-35 15</inkml:trace>
  <inkml:trace contextRef="#ctx0" brushRef="#br0" timeOffset="126907.336">1005 6632 0,'-17'0'0,"17"18"16,-18 35-16,1-18 16,17 0-16,-18 36 15,36-36-15,-1 36 16,18-36-16,-17-17 16,17-1-16,-17 1 0,53-18 15,-54 0-15,18-18 16,-17 1-16,0-1 15,-18-35 1,0 35-16,-18-17 0,-17-18 16,-18 0-1,18 36-15,-1-1 0,-52 0 16,53 36 0,35 17-1,18 18 1,34-17-16,-16-19 15,17 1 1,-18-18-16,0 0 0,18-18 16,-35 18-16,-1-35 15,-17 17-15</inkml:trace>
  <inkml:trace contextRef="#ctx0" brushRef="#br0" timeOffset="127118.479">1323 6703 0,'18'0'32,"-1"0"-32,1 0 15,35-18-15,-36 18 16,19-17-1,-19 17-15,-17-18 0</inkml:trace>
  <inkml:trace contextRef="#ctx0" brushRef="#br0" timeOffset="127296.905">1411 6562 0,'0'35'15,"0"-17"-15,-18 35 16,18-18-16,0 0 16,0 36-16,0-54 15,18 19-15,-18-19 16,18-17 0</inkml:trace>
  <inkml:trace contextRef="#ctx0" brushRef="#br0" timeOffset="127662.688">1640 6597 0,'0'0'16,"-17"18"-1,-1 17 1,1-17-16,-1 17 0,0 18 15,18-36-15,0 1 16,18 0-16,0-1 16,17-17-1,-35-17 1,0 34 15,-18 1-31,18 0 16,0 17-16,18-18 15,17 1 1,-35 0-16,18-18 16,35 0-1,-36 0-15,1-18 0,0 0 16</inkml:trace>
  <inkml:trace contextRef="#ctx0" brushRef="#br0" timeOffset="127947.605">1676 6350 0,'0'18'15,"35"17"1,0-17-16,36 70 15,-36-35 1,0 0-16,1-18 0,-19 18 16,19-18-16,-19 18 0,-17 18 15,0-36-15,-17 35 16,-1-52-16,0 17 16,1 18-16,-1-35 15</inkml:trace>
  <inkml:trace contextRef="#ctx0" brushRef="#br0" timeOffset="128942.6">4568 9772 0,'-17'-18'0,"-1"18"15,1 0-15,-19 0 16,1 0-16,17 0 0,-52-17 16,35 17-16</inkml:trace>
  <inkml:trace contextRef="#ctx0" brushRef="#br0" timeOffset="129094.561">3581 9737 0,'0'0'0,"-18"0"16,0-18-16,1 18 15,-1 0-15,1 0 16</inkml:trace>
  <inkml:trace contextRef="#ctx0" brushRef="#br0" timeOffset="129349.482">2928 9737 0,'0'0'0,"-18"0"0,1-18 16,-1 18-16,1-18 15,-1 18 1,0 0-16,1 0 16,-1 0-16,0 0 15,1 0 1,17-17-16,-18 17 15</inkml:trace>
  <inkml:trace contextRef="#ctx0" brushRef="#br0" timeOffset="129493.461">2381 9719 0,'-17'0'0</inkml:trace>
  <inkml:trace contextRef="#ctx0" brushRef="#br0" timeOffset="129770.41">2205 9772 0,'18'0'15,"-18"-18"1,17 18-16,-17-17 15,18 17-15,-1-18 0,-34 18 47,-1 0-31,36 0 0,17 0-1,-17 18-15,17-18 16,0 0-16,1 0 15,-19 17-15,18-17 0,-17 0 16,0 0-16,-1 0 16,-34 0-16</inkml:trace>
  <inkml:trace contextRef="#ctx0" brushRef="#br0" timeOffset="130433.204">564 9507 0,'0'0'15,"-17"-35"-15,17 17 0,-35 1 16,17-1 0,0 18-16,1 0 0,-19 0 15,19 18-15,-1 17 16,0 0-1,1 1-15,17 52 16,0-35-16,17 53 16,1-53-16,0-1 15,-1-16-15,19 17 0,-19 0 16,-17-36-16,0 1 0</inkml:trace>
  <inkml:trace contextRef="#ctx0" brushRef="#br0" timeOffset="130567.832">335 9913 0,'0'0'15,"53"0"-15,-18-18 0,-17 18 16,35 0-16,-35 0 16,17 0-1</inkml:trace>
  <inkml:trace contextRef="#ctx0" brushRef="#br0" timeOffset="130839.07">723 9490 0,'-35'35'16,"70"-70"-16,-70 88 0,17-18 16,18 0-16,0 0 15,0 71-15,0-70 16,0 17-16,0-18 16,18 0-16,0 0 0,-1-17 0,36 17 15,-35-35-15,-1 0 16</inkml:trace>
  <inkml:trace contextRef="#ctx0" brushRef="#br0" timeOffset="131296.87">882 9560 0,'0'0'15,"-18"0"-15,1 18 16,17 0-16,-18-1 16,18 1-16,-18 35 15,18-18-15,0 36 16,0-36-16,36 18 16,-19-18-16,1-17 15,0-1-15,35 19 16,-36-36-16,1 0 0,17-18 15,-17 0-15,-1 18 0,1-53 16,-18 36-16,0-36 16,-18 18-16,1-1 15,-19 1-15,-16 0 16,34 17-16,-35 18 16,18 0-1,17 18-15,0 17 16,18 18-16,18-35 15,17 17 1,1-17-16,-1-18 16,-17 0-16,17 0 0,-18 0 15,19 0-15,-19 0 0,1 0 16,0 0-16</inkml:trace>
  <inkml:trace contextRef="#ctx0" brushRef="#br0" timeOffset="131544.786">1199 9754 0,'18'0'15,"0"0"1,-1 0 0,1 0-1,0-17-15,-1 17 16,19-18-16</inkml:trace>
  <inkml:trace contextRef="#ctx0" brushRef="#br0" timeOffset="132006.195">1552 9560 0,'-17'0'32,"-19"18"-17,19 0-15,-19-1 16,36 1-16,-17-18 16,17 17-16,0 19 15,0-19 1,17-17-16,1 0 15,0 0-15,-1 0 0,19 0 16,-36 18 0,-18 0-1,18-1-15,-35 19 16,35-19 0,-18 19-16,18-19 15,35 1-15,-17-1 16,0-17-16,-1 0 0,36-17 15,-35 17-15,-1-18 16,1 18-16,0-17 16</inkml:trace>
  <inkml:trace contextRef="#ctx0" brushRef="#br0" timeOffset="132262.51">1658 9331 0,'35'35'16,"-70"-70"-16,88 88 16,0 35-16,-18-53 15,-17 18-15,-1-17 0,19 16 16,-19 1-16,-17-17 0,18 17 15,-18-18-15,0 18 16,-35 35-16,17-53 16,-17 1-16</inkml:trace>
  <inkml:trace contextRef="#ctx0" brushRef="#br0" timeOffset="135353.899">8378 7567 0,'0'-18'16,"18"1"0,0-1-16,-1 1 15,-17-1-15,0-17 16,0 17-16,-17 0 15,-19 1-15,19 17 16,-18 0-16,17 17 0,-35 19 16,35-1-16,1 18 15,17 53 1,35 52 0,53-16-1,-53-72 1,1-35-16,-36-17 15</inkml:trace>
  <inkml:trace contextRef="#ctx0" brushRef="#br0" timeOffset="135475.838">8184 7938 0,'0'0'0,"18"0"0,17-18 16,1 18-16,-1-18 15,0 18-15,18 0 16,-18 0-16,1 0 15,-19 0-15</inkml:trace>
  <inkml:trace contextRef="#ctx0" brushRef="#br0" timeOffset="135710.678">8590 7514 0,'0'0'16,"0"88"-16,0-52 0,0 17 0,0 35 15,18-35-15,-1 17 16,19-52 0,-19 17-16,1-17 0,17-1 15,-17 1-15,17-18 16</inkml:trace>
  <inkml:trace contextRef="#ctx0" brushRef="#br0" timeOffset="136122.104">8890 7638 0,'0'0'0,"-18"0"0,1 17 16,17 1-16,-18 0 15,18 17-15,0 0 16,0 53-16,0-52 16,0-1-16,18 0 0,-1 0 15,1-17-15,17-18 0,1 18 16,34-36 0,-52 18-16,35-35 15,-18 17-15,-35-17 16,18 17-16,-18 1 0,-18-36 15,0 17-15,-35-34 16,18 35-16,-53-18 16,53 53-16,-1 0 15,19 17-15,-1 36 16,36-18-16,-1-17 16,36 53-16,-17-54 15,52 19-15,-53-36 16,36 0-1,-54 0-15,1 0 0,17 0 16</inkml:trace>
  <inkml:trace contextRef="#ctx0" brushRef="#br0" timeOffset="136322.198">9278 7796 0,'35'-17'16,"-17"17"-1,35-18-15,-18 18 16,18 0-16,-35 0 16,-18-18-16</inkml:trace>
  <inkml:trace contextRef="#ctx0" brushRef="#br0" timeOffset="136511.383">9366 7655 0,'0'53'15,"0"-106"-15,0 159 0,18-71 16,-18 36-16,0-36 15,18-17-15,-1 0 0,1 17 16,-1-35-16,1 0 16</inkml:trace>
  <inkml:trace contextRef="#ctx0" brushRef="#br0" timeOffset="136888.947">9754 7638 0,'18'0'15,"-36"0"1,-17 35 0,17-17-16,1 34 15,17-34-15,0 0 16,0-1-1,17-17-15,1 0 0,0 0 16,-1 0 0,-17 18-16,-17 0 15,-1-1 1,18 1 0,0 0-16,0-1 15,18 1-15,-1-18 0,1 0 16,17 0-1,-17 0-15,0-18 16,-1 1-16</inkml:trace>
  <inkml:trace contextRef="#ctx0" brushRef="#br0" timeOffset="137129.223">9860 7444 0,'35'0'0,"-70"0"0,88 0 15,-18 53-15,1 35 16,-19-53-16,1 18 16,17 53-1,-35-71-15,0 0 0,0 1 16,0-1-16,0 0 0,0-17 15,0-1-15,-17 1 0,-1-18 16</inkml:trace>
  <inkml:trace contextRef="#ctx0" brushRef="#br0" timeOffset="137312.755">10336 7867 0,'0'0'0,"18"0"0,35 0 16,-35 0-16,-1 0 16</inkml:trace>
  <inkml:trace contextRef="#ctx0" brushRef="#br0" timeOffset="137890.618">10848 7585 0,'0'-18'15,"0"0"1</inkml:trace>
  <inkml:trace contextRef="#ctx0" brushRef="#br0" timeOffset="138162.969">10848 7585 0,'0'-71'16,"-18"54"-16,18-1 15,-17 0 1,-1 1-16,0 17 16,1 0-16,-1 0 15,0 0-15,18 17 16,-17 19-16,-1 16 16,18 19-1,0-36-15,35 53 16,-35-52-16,18-1 0,35 36 15,-35-54-15,35 19 16,-53-19-16,17-17 16,-17 18-16,-17-18 15,-1 0 1</inkml:trace>
  <inkml:trace contextRef="#ctx0" brushRef="#br0" timeOffset="138295.814">10636 7832 0,'0'0'16,"36"0"-16,-1 0 0,35-18 16,-34 18-16,-1 0 15,0 0-15,0 0 0,1 0 16</inkml:trace>
  <inkml:trace contextRef="#ctx0" brushRef="#br0" timeOffset="138541.984">11060 7461 0,'-18'36'15,"0"-19"-15,18 54 16,0 35-1,18-71-15,0 18 16,17 35-16,-17-53 16,-1-17-16,36 35 15,0-36 1,-35-17-16</inkml:trace>
  <inkml:trace contextRef="#ctx0" brushRef="#br0" timeOffset="138946.683">11324 7673 0,'-17'-18'16,"17"36"-16,-18 17 16,18 0-16,0 1 15,0-1-15,0 18 0,35 18 16,-17-54-16,17 36 15,0-53-15,18 18 16,-35-18-16,35-36 16,-36 19-16,1-36 15,0 35-15,-36-52 16,0 34-16,-17-34 16,0 35-1,-36-1-15,36 19 16,-18 17-16,36 17 15,-1 1-15,18 0 16,0 70 0,53-53-16,17 0 15,-34-35-15,-1 0 16,35 18-16,-34-36 16,-19 18-16,1-17 15,-18-1-15</inkml:trace>
  <inkml:trace contextRef="#ctx0" brushRef="#br0" timeOffset="139163.163">11748 7814 0,'17'0'15,"1"0"-15,-1 0 16,19 0 0,-19-18-16,19 18 15,-19 0-15,-17-17 16</inkml:trace>
  <inkml:trace contextRef="#ctx0" brushRef="#br0" timeOffset="139547.515">12083 7655 0,'0'0'16,"-18"0"-1,0 36 1,1-36-16,17 35 15,0-18-15,0 1 16,0 0-16,17-1 16,1 1-16,0-18 15,-36 0 1,0 0 0,1 18-16,-1-1 15,18 1-15,-18-18 0,18 35 16,0-17-1,18 0-15,0-18 16,17 17-16,0-17 16,1-17-16,-19 17 15,1-36 1,-18 19-16</inkml:trace>
  <inkml:trace contextRef="#ctx0" brushRef="#br0" timeOffset="139831.828">12241 7408 0,'0'0'16,"0"-17"-16,18 17 0,0 17 15,17 36 1,-17-17-16,17-1 0,-17 0 15,34 36-15,-52-36 16,18 0-16,0 36 16,-18-36-16,-18 36 15,0-36-15,18 0 16,-35 18-16,18-18 16,-19 1-16,36-19 15,-17 19-15</inkml:trace>
  <inkml:trace contextRef="#ctx0" brushRef="#br0" timeOffset="142411.629">4833 11483 0,'18'0'31,"17"-18"-15,0 18-16,36 0 16,-18 0-16,0 0 15,70 0 1,-70 18-16,71-18 15,-72 0-15,37-18 16,-72 18-16,19 0 16,-54 0-1,-17 0 1</inkml:trace>
  <inkml:trace contextRef="#ctx0" brushRef="#br0" timeOffset="142684.737">5450 11324 0,'36'18'16,"-19"-18"-16,36 17 16,-17-17-16,34 18 15,-52-18 1,17 18-16,-17-18 0,-18 17 15,0 1-15,0 0 16,-18-1-16,0 1 16,-17 0-16,17-18 15,-17 17-15,18-17 0,-1 18 16,0-18 0</inkml:trace>
  <inkml:trace contextRef="#ctx0" brushRef="#br0" timeOffset="143179.123">4904 11342 0,'-18'0'47,"-17"17"-32,17 1 1,-17 17-16,17-17 15,1 17-15,-1-17 16,18 0-16,0-1 16,0 1-16,53-1 15,-18-17-15,53 0 16,-52 18-16,-1-18 16</inkml:trace>
  <inkml:trace contextRef="#ctx0" brushRef="#br0" timeOffset="143814.09">6015 11430 0,'-18'0'15,"36"0"-15,-18 0 32,35 18-32,-17-18 15,17 0-15,53 0 16,-52 0-16,-1 0 0,0 17 15,53-17 1,-52 0-16,-1 0 0,0 0 16,0 0-16,1-17 0,-19 17 15,19-18-15,-36 0 16</inkml:trace>
  <inkml:trace contextRef="#ctx0" brushRef="#br0" timeOffset="144108.648">6562 11324 0,'17'18'15,"-17"-1"-15,18-17 0,35 18 16,-18-18-16,18 0 15,-18 18-15,-17-18 16,0 0-16,-1 0 16,1 0-16,-18 17 15,-18-17-15,1 0 16,-1 18 0,0-18-16,18 18 0</inkml:trace>
  <inkml:trace contextRef="#ctx0" brushRef="#br0" timeOffset="144692.242">6068 11307 0,'-18'0'15,"1"0"-15,-1 0 16,0 17-16,-17 1 15,0-1-15,17 1 16,0 0-16,18-1 16,0 1-1,18 0-15,17-1 0,-17-17 16,0 0-16,35 18 16,-18 0-16,-18-18 0</inkml:trace>
  <inkml:trace contextRef="#ctx0" brushRef="#br0" timeOffset="145196.847">6368 11448 0,'0'0'15,"-18"0"-15,0 0 16,18-18 0,18 18-1,0 0-15,-1 0 0,1 0 16,17 0-16,18-18 16,-18 18-16,54 0 15,-54 18-15,18-18 16,-18 18-16,-17-18 15,17 0-15,-17 0 0,35 0 16,-36 0 0,1 0-16,-18-18 15,0 0-15,0 1 16,-18-1 0</inkml:trace>
  <inkml:trace contextRef="#ctx0" brushRef="#br0" timeOffset="145471.264">6773 11289 0,'0'18'16,"0"-36"-16,0 53 0,0-17 15,18-18-15,17 17 16,1 1-16,16-18 15,-34 18-15,35-18 16,-35 17-16,-1-17 16,1 36-16,0-36 15,-18 17-15,-36 1 16,1 0-16,17-18 16,1 17-16,-19-17 0,19 0 0,-18 18 15,17-18 1,-17 0-16</inkml:trace>
  <inkml:trace contextRef="#ctx0" brushRef="#br0" timeOffset="145910.159">6138 11342 0,'0'0'16,"-17"0"0,-1 0-1,0 17-15,1-17 16,-1 0-16,1 0 16,-1 0-16,0 0 0,1 18 15,17 0-15,35 17 16,-17 0-1,-1-17-15,36 17 16,-18 0-16,1-17 16,-19 0-16,1-18 0,-18 17 15</inkml:trace>
  <inkml:trace contextRef="#ctx0" brushRef="#br0" timeOffset="147000.587">5398 10301 0,'0'-18'16,"17"18"0,18 0-16,1 0 15,17 18 1,-36 0-16,1-1 0,17 19 15,-17-19-15,-18 19 16,-18-19-16,1 19 16,-1-19-16,-17 1 15,17-1-15,0-17 16,18 18 0,18-18-16,0 18 15,17-18-15,-17 17 16,17-17-16,35 18 15,-52-18-15,0 18 16,-1-18-16,1 0 0</inkml:trace>
  <inkml:trace contextRef="#ctx0" brushRef="#br0" timeOffset="147994.954">6033 10372 0,'17'0'0,"1"-18"32,-36 18-17,1 0-15,-1 0 16,-17 0-1,17 0-15,0 0 16,1 18-16,-1-1 16,0-17-1,18 18-15,18-18 16,-18 18-16,35-18 16,-35 17-16,18-17 15,0 0-15,-18 18 16,0 0-1,-18-18-15,0 17 16,18 1-16,-17-1 0,17 1 16,0 17-16,0-17 15,17 17 1,19 1-16,-19-19 16,1-17-16,35 18 15,-36-18-15,1 0 0,17-18 16,-52 18 15</inkml:trace>
  <inkml:trace contextRef="#ctx0" brushRef="#br0" timeOffset="164055.014">8361 8467 0,'0'-18'31,"35"18"-31,-17 0 16,17 0-16,0 0 16,18 0-16,-17 0 0,16 0 0,72 0 15,-54 0-15,107 18 16,-89-18-1,0 17-15,124-17 16,-89 0-16,1 18 16,17-18-16,0 0 0,0 0 0,18 0 15,141 18 1,-159-18-16,-18 17 0,1-17 16,-18 0-16,88 0 15,-106 0-15,0 0 0,141-17 16,-140-1-1,-19 0 1,-52 1 0,-1 17-16,-34 0 15,-18 0 1</inkml:trace>
  <inkml:trace contextRef="#ctx0" brushRef="#br0" timeOffset="164362.141">11748 8326 0,'35'17'15,"0"-17"-15,0 0 16,1 0 0,-1 18-16,-17-18 0,34 17 15,-34 1-15,17 17 16,-35-17-16,0 17 16,-17-35-16,-1 18 15,-17 0-15,0-18 16,-1 17-16,1-17 0,-18 18 15,35 0-15</inkml:trace>
  <inkml:trace contextRef="#ctx0" brushRef="#br0" timeOffset="165073.153">8555 8308 0,'-18'0'0,"1"0"16,-36 18-16,35-1 15,-35 18 1,35-17-16,1 0 16,-1-1-16,18 1 0,0 0 15,18-1-15,17 19 16,36-19 0,-36 1-16,36 0 15</inkml:trace>
  <inkml:trace contextRef="#ctx0" brushRef="#br0" timeOffset="166914.054">16475 4180 0,'0'-70'16,"0"140"-16,-18-175 0,0 34 15,1 36-15,-36-1 16,18 36-16,-1 18 16,1 0-16,0 35 0,0 70 15,17-35-15,0 89 16,18-89-16,18 71 15,0-106-15,-1 0 16,1-1-16,-1-16 0,19 17 16,-36-36-1,0 1 1,0-36-16</inkml:trace>
  <inkml:trace contextRef="#ctx0" brushRef="#br0" timeOffset="167025.689">16087 4692 0,'0'0'15,"17"-18"-15,1 1 0,35 17 16,-18 0-16,53 17 16,-52-17-16,17 0 15,-18 0-15</inkml:trace>
  <inkml:trace contextRef="#ctx0" brushRef="#br0" timeOffset="167247.931">16739 4198 0,'0'0'15,"-17"0"-15,-1 18 0,0 52 16,1 1-16,17-18 16,0 17-16,0 54 15,0-54-15,35 36 16,-17-71-16,35 36 15,17-36 1,-52-35-16</inkml:trace>
  <inkml:trace contextRef="#ctx0" brushRef="#br0" timeOffset="167620.274">17074 4427 0,'-35'18'16,"70"-36"-16,-87 54 0,34-1 16,18 53-16,0-35 15,0 53-15,18-71 16,52 36-16,-35-54 16,1 1-16,52-18 15,-35-18-15,17-17 16,-34 0-16,-1-53 15,-35-1 1,0 36-16,-71-35 16,36 53-16,-53-36 15,35 71-15,-35 18 16,70 0-16,-17 70 16,17-53-16,36 36 15,17-36-15,36 18 16,-18-35-16,-18-18 15,18 0-15,0 0 0,-18 0 16</inkml:trace>
  <inkml:trace contextRef="#ctx0" brushRef="#br0" timeOffset="167805.514">17604 4604 0,'0'0'16,"70"-18"-16,-52 18 0,17 0 16,18-18-1,-35 18-15,-1 0 16,-17-17-16,0-1 0,-17 18 16</inkml:trace>
  <inkml:trace contextRef="#ctx0" brushRef="#br0" timeOffset="167954.925">17674 4445 0,'18'71'0,"-36"-142"0,36 177 15,-1-71-15,1 18 0,-18-18 16,18-17-16,-18 17 0,17-17 16,1 17-1,0-35-15</inkml:trace>
  <inkml:trace contextRef="#ctx0" brushRef="#br0" timeOffset="168310.147">18098 4480 0,'17'-17'15,"1"17"-15,-36 0 31,1 17-31,-1 1 0,-17 35 16,17-36 0,18 1-1,0 0-15,18-1 16,-1-17 0,1 0-16,0 0 15,-18 18 1,-18 0-1,18-1-15,-18 1 16,18 0-16,18-1 16,0-17-16,34 18 15,-16-18-15,17 0 16,-36 0-16,36-18 16</inkml:trace>
  <inkml:trace contextRef="#ctx0" brushRef="#br0" timeOffset="168554.713">18256 4039 0,'53'71'0,"-18"-18"16,36 70-16,-36-52 15,-17-1-15,0 1 0,-1 52 16,-17-70-16,0 0 16,-17 0-16,17-18 15,-18 1-15,0-19 16,1 19-16,-19-36 0,19 17 0,-1-17 16</inkml:trace>
  <inkml:trace contextRef="#ctx0" brushRef="#br0" timeOffset="168960.487">18750 4657 0,'0'0'16,"18"0"-16,-1-18 16,36 18-16,-17-18 15,-1 18-15,0 0 16,-17-17-16</inkml:trace>
  <inkml:trace contextRef="#ctx0" brushRef="#br0" timeOffset="169534.6">19808 4251 0,'18'-71'16,"-36"142"-16,36-194 0,-53 52 16,17 36-16,-35 17 15,18 18-15,-36 53 16,36 0 0,0 17-16,17-17 0,18 18 15,-17-1-15,34 72 16,1-90-16,17 72 15,-17-89-15,52 36 16,-34-36-16,-19-17 16,1-18-16,0 0 0,-36-18 15</inkml:trace>
  <inkml:trace contextRef="#ctx0" brushRef="#br0" timeOffset="169637.278">19526 4692 0,'0'0'16,"18"0"-16,35 18 15,-18-18-15,71 0 16,-53 0-16,0 0 16</inkml:trace>
  <inkml:trace contextRef="#ctx0" brushRef="#br0" timeOffset="169857.793">20144 4145 0,'-18'18'0,"18"70"15,-18-35-15,1 53 16,17-53-16,0 0 16,0-1-16,17 54 15,1-53-15,35 18 16,-18-54-16,-17 19 15,17-36-15</inkml:trace>
  <inkml:trace contextRef="#ctx0" brushRef="#br0" timeOffset="170245.903">20443 4339 0,'-17'0'15,"-1"18"-15,1 52 16,-1-34-16,18 52 16,0-35-16,18 35 15,17-53-15,0 18 16,0-53-16,18 18 16,-17-18-1,-19-18-15,19 1 0,-19-19 16,1 19-16,-18-19 0,17 1 15,-34-36-15,-18 19 16,17 16-16,-35 1 0,18 17 16,-36-17-1,36 35-15,17 0 0,-17 35 16,35-17-16,0 17 16,53 18-16,-36-18 15,54 1-15,-18-19 16,18 1-16,-36-18 15,0 0-15,-17-18 16,-1 18-16</inkml:trace>
  <inkml:trace contextRef="#ctx0" brushRef="#br0" timeOffset="170436.33">20884 4551 0,'18'0'16,"0"0"-16,17 0 16,-17 0-16,17 0 15,0 0-15,36 0 16,-54 0-16,1 0 16,0-18-16</inkml:trace>
  <inkml:trace contextRef="#ctx0" brushRef="#br0" timeOffset="170885.314">21502 4339 0,'0'-17'15,"-35"17"1,-18 35 0,35 0-16,-35 18 15,35-18-15,18 18 16,18-35-16,17 17 15,-17-17-15,35-18 16,-35 0-16,-1 0 16,1-18-16,-1 18 0,-17-18 15,-17 18-15,-18 0 16,17 18-16,0 0 16,1 17-1,17-17-15,17-1 16,-17 1-16,36 0 0,16-1 15,-16-17-15,17 0 16,-18-17-16,0 17 0,-17-18 16</inkml:trace>
  <inkml:trace contextRef="#ctx0" brushRef="#br0" timeOffset="171140.344">21643 4039 0,'18'18'16,"17"0"-16,0 17 0,0 18 15,36 35-15,-18-35 16,-18 0-16,18-18 0,-18 18 16,1 35-1,-19-35-15,-17 18 16,-17-54-16,-36 36 15,17-17-15,1-19 0,-18 1 16,0-1-16,-17 1 16</inkml:trace>
  <inkml:trace contextRef="#ctx0" brushRef="#br0" timeOffset="171986.208">22366 5256 0,'-35'0'31,"17"0"-31,-52 0 16,34 0-16,-17 0 16,-70 18-1,70-18-15,-106 18 16,89-18-16,-124 0 15,88 0-15,-141-18 16,106 18-16,0 0 0,0 0 16,0 0-16,-1 0 0,-175 0 15,158 18-15,-176-1 16,159 1-16,-18 0 16,17-1-16,-17 1 15,-176 0-15,176-1 16,-194 1-16,211-18 15,-158 17 1,159-17-16,17 0 0,0 0 16,18 0-16,-141 0 15,158 0-15,-105 18 16,123-18-16,-70 18 16,88-1-16,-36-17 15,71 0-15,0 0 16,36-17-16,34 17 15</inkml:trace>
  <inkml:trace contextRef="#ctx0" brushRef="#br0" timeOffset="173432.202">18662 5786 0,'-18'-18'15,"36"18"1,17-18-16,1 1 16,52 17-1,18 17-15,-71 1 16,0 17-16,-17-17 16,-18 35-16,-36-18 15,-16 36-15,34-36 16,-17 0-16,-1 0 0,19-17 15,-1 17-15,18-17 16,35 0 0,1-1-16,17-17 0,52 18 15,-69-18-15,52 18 16,-53-1-16,-17-17 16</inkml:trace>
  <inkml:trace contextRef="#ctx0" brushRef="#br0" timeOffset="174093.865">19808 5821 0,'0'0'15,"-17"0"-15,-1 0 0,-17 17 16,17 1-1,1 0-15,-1-1 0,0 1 16,1 0-16,-1 17 16,36-17-16,-1-1 15,19 1 1,-19-18-16,1 0 16,0 18-16,-36-18 31,0 17-31,1 1 15,-1-1-15,0 19 16,18-1 0,18-17-16,0-18 0,17 17 15,35 1-15,-17-18 16,-17-18-16,34 1 16,-52 17-16,0-18 0,-1 18 15,-34 0 1</inkml:trace>
  <inkml:trace contextRef="#ctx0" brushRef="#br0" timeOffset="174907.02">5398 10830 0,'17'0'15,"1"0"-15,52 0 16,-17 0-1,18 0-15,70 0 16,-71 0-16,54 18 16,-53-18-16,17 0 15,-71 0-15</inkml:trace>
  <inkml:trace contextRef="#ctx0" brushRef="#br0" timeOffset="179262.439">23901 5274 0,'0'-18'0,"0"1"16,0-1-16,17 0 15,1-17-15,0 0 16,17-18-16,-17 18 16,-1-1-16,1 19 15,-18-1-15,17 1 16,-17 34-16,0 54 15,0-18 1,0 52-16,18-69 16,0-1-16,35 0 15,-18-35-15,35-17 16,-52-1-16,17 0 16,-17 1-16,0-19 0,-1 1 0,19-35 15,-36 52 1,0-35-16,0 71 31,0-1-31,-18 19 0</inkml:trace>
  <inkml:trace contextRef="#ctx0" brushRef="#br0" timeOffset="179598.959">24024 5644 0,'0'0'16,"-17"0"-16,17-17 16,17-36-16,1 18 15,17-36-15,-17 53 16,-1 1-16,1-1 16,0 1-1,-18 52 1,17 18-16,19 0 15,-1-36 1,-18-17-16,19 18 16,17-18-16,-36 0 15,19-35 1,-19 17-16,-17-17 0,18 17 16,-18 0-16,18-17 15,-1 53 1</inkml:trace>
  <inkml:trace contextRef="#ctx0" brushRef="#br0" timeOffset="180088.427">25594 5256 0,'0'0'16,"-18"-70"-16,1 52 0,-36-17 16,18 35-1,-54 0-15,54 0 16,0 35-16,17-17 16,-17 35-16,35-18 0,35 18 15,0-18-15,-17-17 16,35 0-16,-35-18 15,52 0-15,-35 0 16,-17-18-16,0-17 16,-18 17-16,0 0 0,0 1 15,0-1-15,-18 18 16,18 18-16,0 17 16,0 18-16,18 17 15,17 72-15,-17-54 16,35 35-16,-36-70 15,1 0-15,0-18 0,-18 1 16,0-19-16,-18 1 16,-35-18-16,18 0 15,-54-35-15,37-1 16,-54-17-16,53 18 16,-18 17-16,18-17 15,-17 0-15,52 17 0,18-17 16</inkml:trace>
  <inkml:trace contextRef="#ctx0" brushRef="#br0" timeOffset="180383.535">26194 4692 0,'-36'-71'0,"72"142"0,-89-159 15,18 88-15,-1 0 16,19 35-16,-1 18 16,-17 18-16,-1 87 0,36-52 15,0-18-15,0 0 16,18-17-16,0 0 0,17-18 15,18 52-15,-18-69 16,0-19-16,36 1 16</inkml:trace>
  <inkml:trace contextRef="#ctx0" brushRef="#br0" timeOffset="180800.043">26617 4992 0,'0'0'16,"0"-53"-16,0 35 15,-18 18-15,1 0 16,-18 18-16,17 17 0,-35 71 16,53-53-1,0 17-15,0-17 0,35 53 16,1-53-16,34 0 15,-17-35-15,35-18 16,-53 0-16,18-36 16,-17 1-16,-19 0 15,-17-18-15,0 18 0,-17-18 16,-19 0-16,1 18 16,-18-1-16,-53 19 15,53 17-15,-17 17 16,35 19-16,35-19 15,0 54-15,53-18 16,-18-36-16,71 19 16,-53-36-16,52 0 15,-52 0-15,-17-18 16,-1 0-16,-17 1 16</inkml:trace>
  <inkml:trace contextRef="#ctx0" brushRef="#br0" timeOffset="181011.593">26899 4639 0,'71'0'16,"-142"0"-16,195 18 0,-1 52 16,-70-17-16,35 0 15,-17 18-15,-18-1 0,0 1 16,-18 105-1,-35-88-15,0-17 0,-71 88 16,19-106-16,-72 52 16</inkml:trace>
  <inkml:trace contextRef="#ctx0" brushRef="#br0" timeOffset="185734.906">4445 3616 0,'35'-35'15,"-70"70"-15,123-88 0,-35 53 16,124-18-16,-54 18 16,0 0-16,19 0 0,16 0 15,195 0-15,-159 0 16,229 0 0,-211 0-16,0-17 15,-36 17-15,18-18 0,88-17 16,-176 35-16,0-18 15</inkml:trace>
  <inkml:trace contextRef="#ctx0" brushRef="#br0" timeOffset="188930.491">16792 7602 0,'0'18'32,"18"17"-17,0 18-15,-1-18 0,18 89 16,-35-71-16,18 0 15,0 70 1,-1 1 0,1-71-16,0-18 15,-1-35 1,1-18-16,-18 1 16</inkml:trace>
  <inkml:trace contextRef="#ctx0" brushRef="#br0" timeOffset="189213.757">17216 8008 0,'17'0'63</inkml:trace>
  <inkml:trace contextRef="#ctx0" brushRef="#br0" timeOffset="189637.704">17674 7867 0,'0'-35'15,"0"70"-15,0-88 0,-17 53 16,-1 0-16,0 18 16,-17 35-16,17-36 15,18 19-15,-17 34 16,17-35-16,17 1 15,1-19-15,17 19 0,36-19 16,-36 1-16,53-36 16,-52 18-16,-1-35 15,0-18 1,-35 35-16,0-17 0,-35-18 16,-18 0-1,0 36-15,-18-1 16,36 0-16,18 18 15,-1 0-15,0 0 0,18 18 0,0 0 16,18-1 0,17 1-16</inkml:trace>
  <inkml:trace contextRef="#ctx0" brushRef="#br0" timeOffset="189855.199">18168 7761 0,'0'0'15,"0"18"-15,18 35 16,-18 0-16,17 0 16,1 35-16,-18-35 15,35 52-15,-17-69 16,0-1-16,-18 0 0,0-17 15</inkml:trace>
  <inkml:trace contextRef="#ctx0" brushRef="#br0" timeOffset="190477.728">16193 7479 0,'0'0'16,"-18"18"-16,0-1 16,1 18-16,-1 18 0,18 18 15,-18-1-15,18 89 16,18-88-16,17 70 16,1-71-16,34 36 15,-17-70-15,53 34 16,-53-52-16,17-18 15</inkml:trace>
  <inkml:trace contextRef="#ctx0" brushRef="#br0" timeOffset="191017.472">18380 7444 0,'0'0'0,"17"17"0,1 19 0,0-1 16,52 71 0,-35-53-16,36 88 15,-36-71-15,1 1 0,-1-1 16,0 54-16,-35-54 15,0 19-15,-17-37 16,-36 1 0,35-35-16,-17 0 0</inkml:trace>
  <inkml:trace contextRef="#ctx0" brushRef="#br0" timeOffset="191489.791">18609 7232 0,'0'0'0,"18"0"0,-18-18 16,17 1-16,19 17 15,17-18-15,-36 18 16,18 0-16,-35 18 16,18-1-16,-18 1 0,0 0 15,-18 17 1,18-17-16,-17-18 15,17 17 1,17 1-16,1-1 16,17 1-16,1 17 15,-1 1-15,0-1 16,-17-17-16,-18-1 16,-18 18-16,1-17 15,-1-18-15,-17 0 0,17 18 16,-17-18-16,-18 0 15,35 0-15,1 0 0</inkml:trace>
  <inkml:trace contextRef="#ctx0" brushRef="#br0" timeOffset="192041.584">19368 8114 0,'17'18'31,"36"-18"-31,-18 0 16,1 0-16,17 17 15,-18-17-15,18 18 0,-36-18 16</inkml:trace>
  <inkml:trace contextRef="#ctx0" brushRef="#br0" timeOffset="193074.227">20902 7973 0,'0'0'0,"0"-35"0,0 17 16,-35 0-1,17 18-15,-17 0 16,17 18-16,-35 35 16,36-18-16,-1 53 15,18-35-15,35 35 16,1-52-16,34 34 16,-17-52-16,53-1 15,-71-17-15,36-35 16,-54 18-1,1-54-15,-18 36 16,0-18-16,-35-18 16,-18 1-16,18 52 15,17-17-15,-17 35 0,17-18 16,0 18-16,1 18 16,34 17-1,19-17-15</inkml:trace>
  <inkml:trace contextRef="#ctx0" brushRef="#br0" timeOffset="193224.447">21396 8167 0,'18'0'31</inkml:trace>
  <inkml:trace contextRef="#ctx0" brushRef="#br0" timeOffset="193675.618">21802 7990 0,'0'-35'16,"0"70"-16,-18-70 0,0 18 0,-35 17 15,36 0-15,-36 17 16,35 1-16,1-1 16,17 36-1,0-17-15,0-19 0,17 1 0,1 0 16,35 17-1,-36-35-15,19 0 0,-19 0 16,1 0-16,17-18 16,-35 1-16,18-19 0,-18 19 15,18-19-15,-18 19 16,0-19-16,0 1 0,0 18 16,-18 17-1,18 17 1,0 36-1,0-18-15,0 1 0,18 34 16,-18-35-16,17 36 16,1-36-16,-18 18 15,0-35-15,0 17 16</inkml:trace>
  <inkml:trace contextRef="#ctx0" brushRef="#br0" timeOffset="194075.556">22225 7938 0,'0'0'15,"-53"0"-15,35 0 0,1 0 16,-36 35-16,35 0 15,18 0 1,0-17-16,0 17 0,36 1 16,-19-36-16,36 17 15,-35-17-15,17-17 16,-17-1-16,-18-35 16,17 35-1,-17-17-15,0 17 0,0 1 16,0-1-16,-17 18 0,17-17 15,0 34-15,0 1 16,0 35-16,17-18 16,1 36-16,-18-36 15,18 0-15,-1 0 16,18 18-16,-35-17 16,0-1-16,-17-35 15,-1 17-15</inkml:trace>
  <inkml:trace contextRef="#ctx0" brushRef="#br0" timeOffset="194536.92">20338 7532 0,'-53'53'15,"35"-18"-15,18 18 16,0 88-16,18-53 15,35 71 1,-18-71-16,0 0 0,36-17 0,-18-18 16,105 53-16,-69-71 15,69 0 1</inkml:trace>
  <inkml:trace contextRef="#ctx0" brushRef="#br0" timeOffset="194959.874">22278 7479 0,'0'0'16,"18"0"-16,-1 18 15,18 70 1,1-35-16,34 70 15,-52-70-15,53 88 16,-54-88-16,36 88 16,-53-88-16,0 0 15,18 0-15,-18 0 0,-18 17 16,18-34-16,-18-1 16,1-17-16,-1-18 15,1-18-15</inkml:trace>
  <inkml:trace contextRef="#ctx0" brushRef="#br0" timeOffset="195443.28">22348 7232 0,'0'-18'15,"18"18"-15,35-17 16,0 17-1,35 0-15,-53 0 16,18 17-16,-35 1 16,-18 35-1,-18-35-15,1 17 16,-1 18-16,0-36 16,1 19-16,17-19 15,35 1 1,0 0-16,-17-18 15,17 17-15,-17-17 16,0 18-16,-1-1 0,-17 1 16,0 0-16,-17-18 0,-36 35 15,35-35-15,-53 18 16,36-18-16,-53 0 16,70 0-16</inkml:trace>
  <inkml:trace contextRef="#ctx0" brushRef="#br0" timeOffset="196412.639">22983 8925 0,'0'0'0,"0"-17"0,-17 17 47,-1 0-31,1 17 0,-1-17-16,-35 18 15,35-18-15,-70 0 16,35 18-1,-88-18-15,71 17 16,-107 1-16,71-18 16,1 17-16,-1-17 0,-106 18 15,89-18-15,-142 18 16,124-1-16,0-17 16,-18 18-16,18 0 15,-194-1-15,176 1 16,-176 17-16,158-35 15,-193 36-15,194-36 16,-177 17-16,177 1 16,-177-18-1,194 0-15,-176 17 16,176-17-16,-141 0 16,159 0-16,-141 18 15,141 0-15,-106-1 16,141-17-16,0 18 15,-88 17-15,124-35 16,-54 36-16,71-36 16,36 0-16,-1 0 0,18 17 15,18-34-15</inkml:trace>
  <inkml:trace contextRef="#ctx0" brushRef="#br0" timeOffset="196978.251">18486 9701 0,'0'0'16,"17"0"0,36 0-1,-18 0-15,54 18 16,-72-18-16,19 18 0,-19-1 15,-17 19-15,18-1 0,-36 35 16,-17-34-16,0 17 16,-1-18-16,1 0 15,35-17-15,0-1 16,0 1 0,71 0-16,-18-1 15,-18-17-15,18 18 0,0-18 16,17 0-16,-52 0 15</inkml:trace>
  <inkml:trace contextRef="#ctx0" brushRef="#br0" timeOffset="197478.798">19403 9596 0,'0'0'0,"-18"0"0,1 17 16,-1 1-16,-17 52 16,17-17-16,-17 71 15,17-54-15,0 36 16,36-53 0,17 35-16,1-70 15,34 17-15,-35-17 16,1-18-16,34-18 15</inkml:trace>
  <inkml:trace contextRef="#ctx0" brushRef="#br0" timeOffset="198296.175">19950 9843 0,'0'-18'0,"-18"18"15,0 0 1,1 0-1,-1 18-15,-17 52 16,17-35-16,18 1 0,0-1 16,0 0-16,35 18 15,1-35-15,34 17 16,-34-35-16,52-18 16,-53 1-16,18-19 15,-35 1-15,-18 0 16,-18-18-16,0 35 15,-52-35 1,34 36-16,1 17 0,0-18 16,0 18-16,-1 0 15,19 18-15,34-1 16,1-17-16</inkml:trace>
  <inkml:trace contextRef="#ctx0" brushRef="#br0" timeOffset="198540.549">20532 9984 0,'17'0'16,"-17"17"-1</inkml:trace>
  <inkml:trace contextRef="#ctx0" brushRef="#br0" timeOffset="198947.013">20832 9860 0,'0'0'16,"0"-17"-16,0-1 15,-18 18 1,0 18-16,1-1 16,-1 36-16,18-18 15,0 1-15,0-1 0,18 0 16,35 36 0,-36-54-16,54 1 15,-54-18-15,54-18 16,-53 1-16,17-1 0,-18-35 15,-17 18-15,0-36 16,-17 36-16,-36 0 16,18 0-1,-1 17-15,19 18 16,17 18 0,17-1-1</inkml:trace>
  <inkml:trace contextRef="#ctx0" brushRef="#br0" timeOffset="199169.121">21237 9843 0,'0'35'0,"0"-18"16,0 19-16,18 17 15,-18-18-15,18 35 16,-1-34-16,1 17 16,-1-36-16,1 1 15,0-18 1</inkml:trace>
  <inkml:trace contextRef="#ctx0" brushRef="#br0" timeOffset="199453.884">21431 9560 0,'36'0'16,"-72"0"-16,107 18 0,-54 0 0,19 17 0,17 35 15,-36-17 1,1 0-16,17 53 16,-17-53-16,-1 18 0,-17 17 15,0-35-15,-17 35 16,-1-53-16,-17 36 16,17-36-16,-52 18 15</inkml:trace>
  <inkml:trace contextRef="#ctx0" brushRef="#br0" timeOffset="200126.023">23671 8837 0,'36'18'16,"-19"-18"-16,36 0 15,-17 0-15,-1 0 0,18-18 16,17 18-1,-34 0-15,-19 0 0,1 0 0,-18 18 16</inkml:trace>
  <inkml:trace contextRef="#ctx0" brushRef="#br0" timeOffset="200271.915">23901 9119 0,'88'18'0,"-176"-36"0,229 18 16,-35 0-16,-71-17 16,0 17-16,-17-18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7:04.3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25100 8449 0,'-35'-35'15,"70"70"-15,-70-88 0,88 18 16,-18 35 0,71-18-16,-53 18 15,-18 18-15,0-1 16,-17 1-16,0 35 15,-18-35-15,-18 35 16,0-18-16,1-17 16,-1 17-16,0-18 0,18 19 0,0-19 15,0 19-15,53 34 16,18 1 0,-36-36-16,0 0 15,1-17-15,-19 17 0,1 0 16,-71-17-1,18-18-15,-18 0 0,0 0 16,-18-18 0,1 1-16,52-1 15,1 1-15,52 17 16,0-18-16</inkml:trace>
  <inkml:trace contextRef="#ctx0" brushRef="#br0" timeOffset="162.52">25929 8872 0,'18'0'47,"-1"0"-31</inkml:trace>
  <inkml:trace contextRef="#ctx0" brushRef="#br0" timeOffset="785.413">26670 8590 0,'-18'-17'15,"36"34"-15,-53-34 16,17-1-16,-17 18 15,0 18-15,17-1 0,0-17 16,-17 53 0,17-18-16,1 1 0,17-1 15,17 53-15,36-17 16,0-36-16,-18-17 16,18-1-16,-17 1 15,17-18-15,-18 0 0,0 0 16,36-35-16,-54-36 15,-17 36 1,0-1-16,0-16 0,-53-19 16,18 36-16,-53-36 15,53 54-15,-18-1 16,17 18-16,19 18 16,17-1-16,17 1 15,19-1 1</inkml:trace>
  <inkml:trace contextRef="#ctx0" brushRef="#br0" timeOffset="1259.491">27340 8555 0,'-53'0'16,"106"0"-16,-123 18 0,52-1 15,-17 18-15,35 1 16,-18-1-16,18 36 16,0-36-16,18 0 15,35 36-15,17-36 16,-34-17-16,34-18 16,-17-18-1,0-17-15,-18-18 16,-35 17-16,0 1 0,0 0 15,-53-36 1,-141-34 15,177 105-15,17 17-16,17 1 16</inkml:trace>
  <inkml:trace contextRef="#ctx0" brushRef="#br0" timeOffset="1746.374">27817 8661 0,'0'0'0,"-18"0"31,0 17-15,-17 36-1,17 18-15,18-36 16,0 0-16,18 1 0,0-1 16,35 18-1,-18-36-15,53-17 16,-35 0-16,35-35 16,-53 0-16,1 0 15,-1-18-15,-35 17 16,-35-34-16,-1 35 0,-52-1 15,35 19 1,-70 17-16,88 0 16,-1 0-16,19 17 15,-1 1-15,53 0 16,1-1-16</inkml:trace>
  <inkml:trace contextRef="#ctx0" brushRef="#br0" timeOffset="2118.043">28557 8520 0,'0'17'15,"0"19"1,0-1-16,0 53 15,0-53-15,0 18 16,0 0-16,0 0 0,0 53 16,18-71-1,-18 36-15,0-54 16,0 19-16</inkml:trace>
  <inkml:trace contextRef="#ctx0" brushRef="#br0" timeOffset="7628.649">18997 11730 0,'0'0'16,"18"-35"-16,-18 17 15,-18-17-15,-35 17 16,18 18-1,-53 18-15,52-1 16,-34 54-16,35-36 16,-1 36-16,36-36 15,36 0-15,34 1 16,-35-36 0,54-18-16,-36 0 0,-18 1 15,0-1-15,0 0 0,-17-17 16,0 0-1,-18 0-15,0 52 16,-18 36 0,18-18-16,0 89 15,0-71-15,18 53 16,-1-54-16,19 37 16,-36-54-16,17 18 15,-17-35 1,-35-1-16,0-17 15,-1 0-15,1 0 0,-71-17 16,53 17-16,-35-36 16,53 36-16,0-17 15,17-1-15,36 0 16,17 18 0</inkml:trace>
  <inkml:trace contextRef="#ctx0" brushRef="#br0" timeOffset="7969.617">19597 11412 0,'0'0'15,"-18"-35"-15,18 17 16,-17 18-16,-1 18 0,0 53 16,1-18-16,17 17 0,0 1 15,0-1-15,0 1 16,0-1-16,0-17 15,17 0-15,1 0 0,35 35 16,-36-70-16,19 17 0,-1-35 16,18 0-16</inkml:trace>
  <inkml:trace contextRef="#ctx0" brushRef="#br0" timeOffset="9602.422">20144 11624 0,'0'-35'16,"0"17"-1,-18 0-15,0 18 31,1 0-31,-1 18 0,0-18 16,1 18-16,-18 35 16,17-18-16,0 18 15,18-18-15,0 36 16,18-36-16,35 18 16,-18-35-16,0-1 15,18-17-15,0 0 16,-35-17-16,-1 17 15,1-53-15,0 35 16,-18-17-16,0 17 0,-36-52 16,-16 17-1,16 17-15,19 19 16,-19-19-16,1 36 0,0 0 16,-36 18-1,71 0-15,0 17 16,18 0-16,0-17 0,17 17 15,35 0-15,-34-35 16,17 18-16,-18-18 0,0 0 16,0 0-16,1-18 15,-19 18-15</inkml:trace>
  <inkml:trace contextRef="#ctx0" brushRef="#br0" timeOffset="9835.332">20408 11342 0,'0'0'15,"71"106"-15,-1-18 16,-34-53-16,17 71 16,-36-71-1,1 53-15,-18-52 16,0-1-16,-18 0 0,-35 36 15,36-54-15,-19 1 16</inkml:trace>
  <inkml:trace contextRef="#ctx0" brushRef="#br0" timeOffset="10054.166">21026 11642 0,'0'0'31,"70"0"-31,-52 0 0,-1 0 0</inkml:trace>
  <inkml:trace contextRef="#ctx0" brushRef="#br0" timeOffset="10183.819">21131 11818 0,'36'0'0,"-72"0"0,107-18 0,-36 1 16,1 17-16,-1-18 15,0 18-15</inkml:trace>
  <inkml:trace contextRef="#ctx0" brushRef="#br0" timeOffset="10790.581">21766 11377 0,'0'0'16,"36"-18"-1,34 1-15,-17 17 16,35 17-16,-35 1 16,0 35-16,-35-18 15,-18 1-15,0-19 16,0 18-16,-18-17 0,1 17 16,-19 1-16,19-1 15,17-17-15,0-1 16,17 19-1,19 16-15,-19-34 16,1 35-16,-18-35 16,0-1-16,0 1 0,-18 0 15,-35-1 1,18-17-16,0 0 0,-18 18 16,18-18-16,-1 0 0,19 0 15,-1 0-15,36 0 16</inkml:trace>
  <inkml:trace contextRef="#ctx0" brushRef="#br0" timeOffset="11298.84">22772 11501 0,'0'0'31,"-106"35"-31,71-18 0,-1 19 0,19 17 16,-18 53-16,35-54 15,17 1-15,18 0 0,36 35 16,17-35 0,-35-35-16,0 0 15,53-18-15,-18-53 16,-53 17-16,1-34 16,-36 17-16,-18 18 15,-35-53-15,18 35 16,-71-18-1,53 53-15,-53 1 16,53 17-16,-35 53 16,53-18-16,35 36 15,17-36-15,36 35 16,0-52-16,0 0 16,53 17-16,-53-35 15,-18 0-15,0 0 0,1-18 16,17 1-16</inkml:trace>
  <inkml:trace contextRef="#ctx0" brushRef="#br0" timeOffset="11883.703">23213 11359 0,'0'-17'16,"0"34"-16,0-52 16,17 35-1,19 0-15,-19 18 16,1-1-16,0 19 16,-18-1-1,-18 0 1,0-35-16,1 18 15,17 0-15,17-18 16,19 0 0,-19 0-16,19 0 15,-19 0-15,1 0 0,-1 17 16,19 1-16,-36-1 16</inkml:trace>
  <inkml:trace contextRef="#ctx0" brushRef="#br0" timeOffset="12260.292">24042 11642 0,'35'17'32,"0"-17"-32,1 0 0,-1 0 15,18 0-15,-18 0 0,0 0 16,1 0-16,-19 0 0</inkml:trace>
  <inkml:trace contextRef="#ctx0" brushRef="#br0" timeOffset="12380.738">24201 11818 0,'0'0'15,"105"-18"-15,-69 18 0,17 0 16,-18 0 0</inkml:trace>
  <inkml:trace contextRef="#ctx0" brushRef="#br0" timeOffset="13050.911">25312 11430 0,'-18'0'16,"36"0"-16,-1 0 16,54 18-1,-36-1-15,53 19 16,-35-1-16,-35 0 16,-18 0-1,0 1-15,-35-19 0,-1 36 16,19-35-16,-1 35 15,36 0 1,-1-36-16,19 36 16,17 0-1,-18-18-15,-35-17 16,-18 0-16,-17-18 16,0 17-16,-18-17 0,-18 18 15,-229 35 1,230-35-16,-1-18 15</inkml:trace>
  <inkml:trace contextRef="#ctx0" brushRef="#br0" timeOffset="18991.509">15716 13159 0,'-70'-18'16,"140"36"-16,-176-18 16,89 17-16,-18 19 0,-1 16 15,36 37 1,0-54-16,36 18 16,-1-18-16,0-35 15,36 18-15,-36-18 16,18-36-16,-36 1 15,-17-18-15,0 18 16,-17-18-16,-18 35 16,17 1-16,0 17 15,1 0-15,-1 17 16,18 36-16,0-17 16,53-1-16,-18-17 15,71-1 1,-71-17-16,53-17 15,-70-1-15,0 0 16,-1 1-16,-34-1 16,17 36-1,0 17-15,0 0 16,17 124-16,1-71 16,0 0-16,-1 1 0,36 34 15,-17-70 1,-1-18-16,-18-17 0,1-18 15,-36-35 1,1-18-16,-1 0 0,1 0 16,-36-71-16,17 54 15,1-71-15,35 70 16,0-35-16,18 71 16,-1 35-16,19-18 15,-1 36-15,-17 0 0,17-1 16,-18 19-16,1 34 15,-18-35-15,-18-17 16,18 0-16,-35-1 0,0-17 16,0-17-16,17-1 0,0 0 15,1 1-15,17-19 16,0 1-16</inkml:trace>
  <inkml:trace contextRef="#ctx0" brushRef="#br0" timeOffset="19338.102">16369 13406 0,'18'52'16,"-36"-104"-16,53 246 0,-17-124 16,-18-17-16,17 18 15,1-18-15,0-1 0,-1 19 16,-34-89 0,-19-52-1,1-18 1,0-36-16,17 54 15,18-19-15,18-52 16,17 106-16,18-18 16,0 53-16,-18 0 0,36 35 15,-54 1 1,1 17-16,-18 35 16,0-71-16,0 19 15,-18-19-15,1 1 0,-1-18 16,-35-18-16,53 1 15,-17-19-15,17-34 16,17 35-16,36-36 0,-35 36 16</inkml:trace>
  <inkml:trace contextRef="#ctx0" brushRef="#br0" timeOffset="19697.732">16722 13300 0,'0'88'31,"0"-176"-31,17 194 0,-17-71 0,18-18 16,0 1-16,-1-18 15,1-18 1,0 1-16,-18-18 16,17 17-16,-17 0 0,18-17 15,-18 17 1,0 36 0,17 0-16,-17 17 15,18-17 1,0-1-1,17-17-15,-17 0 16,-1-17 0,1-1-16,-36 0 15,18 1-15,-17-19 16,-1 19 0,0 17-16,18-18 15,18 18 1,0 18-1,-1-1 1</inkml:trace>
  <inkml:trace contextRef="#ctx0" brushRef="#br0" timeOffset="19877.505">17110 13300 0,'0'0'31,"53"53"-31,-18-18 0,-17-17 0,17-1 16,0 18-16,-17-17 15,17 0-15,-17-18 0,-1 17 16,1-17-16</inkml:trace>
  <inkml:trace contextRef="#ctx0" brushRef="#br0" timeOffset="20015.457">17304 13300 0,'0'0'0,"-18"17"0,0 19 15,-17 34-15,18-52 16,-1 52-16,18-52 16,0 17-16</inkml:trace>
  <inkml:trace contextRef="#ctx0" brushRef="#br0" timeOffset="20971.024">18380 13406 0,'17'0'31,"1"17"-16,0-34-15,-1 17 16,19-18-16,-36-17 16,17-1-16,-17 19 15,-17-1-15,-1 0 16,0 1-16,1-1 0,-19 18 16,19 35-16,-1-17 15,0 70-15,18-52 16,18-1-16,0 0 0,52 18 15,-17-35 1,0-18-16,-18 17 0,54-17 16,-72-17-16,19-1 15,-1-17-15,-35-1 16,0 19-16,0-1 16,0 1-1,0 34-15,0 36 16,17-35-16,1 17 15,0-17-15,17-1 16,-35-34 15,-18-19-15,18 19-16,0-19 0,0 19 16,18-36-16,-18 35 15,35-17-15,-17 17 16,0 18-16,17 0 15,-35 18-15,17 0 16,1-1-16,-18 19 16,0-1-1,0-18 1,0 1 0,0 0-1,0-1-15,18 1 16,17 17-1,-17-35 1,17 0-16,-17 0 16,17 0-1,-18-17-15,1-19 16,-18-17 0,-18 36-16,1-1 15,-1 1-15,-17-1 16,35 0-16,-18 18 15,18 18 1,36-18 0</inkml:trace>
  <inkml:trace contextRef="#ctx0" brushRef="#br0" timeOffset="21233.476">19315 13547 0,'-18'-36'32,"18"-17"-32,-18 18 15,18-18 1,18 53-16,0-17 0,-1 17 15,36 0-15,-35 0 16,17 17-16,-17 1 0,-1 0 16,1-18-16,35 17 15</inkml:trace>
  <inkml:trace contextRef="#ctx0" brushRef="#br0" timeOffset="21433.824">19808 13088 0,'0'0'0,"0"18"15,0-1-15,18 1 16,-18 0-16,0-1 0,18-17 15</inkml:trace>
  <inkml:trace contextRef="#ctx0" brushRef="#br0" timeOffset="21536.434">19879 13370 0,'0'18'0</inkml:trace>
  <inkml:trace contextRef="#ctx0" brushRef="#br0" timeOffset="21976.121">18856 13370 0,'0'0'0,"18"0"16,-18 18-16,0 0 15,17 17-15,1 0 16,-18-17-16,18 17 16,-18-17-16,0-1 0,17 1 15</inkml:trace>
  <inkml:trace contextRef="#ctx0" brushRef="#br0" timeOffset="22651.074">21414 13176 0,'0'-17'15,"-18"-1"1,0 18-16,-17 18 16,17-1-1,1 19-15,-1 16 0,1 37 16,17-1-16,17-53 16,18-17-16,18 17 15,36-35 1,-54-18-16,35-35 15,-52 18-15,-18 0 0,18 0 16,-36-36-16,0 53 16,-52-34-1,-1 52-15,36 0 16,0 17-16,17 1 16,36 35-16,-1-36 15,19 1-15</inkml:trace>
  <inkml:trace contextRef="#ctx0" brushRef="#br0" timeOffset="23011.593">22049 13335 0,'0'0'0,"17"18"15,1-1 1,-18 1 0,18-18-16,-18 18 31,0-36-15</inkml:trace>
  <inkml:trace contextRef="#ctx0" brushRef="#br0" timeOffset="23683.849">22613 13264 0,'0'-17'16,"0"34"-16,0-52 0,-18 18 16,1 17-1,-1 17 1,-35 54-16,36 17 16,17 0-1,17-17-15,36-18 16,35-36-1,1-34-15,-54-1 16,18-17-16,-36 17 16,19-17-16,-19-18 0,-17-18 15,-17 36-15,-1 17 16,-17-17-16,-1 17 0,-52 1 16,35 34-1,18 1-15,17 17 16,36 18-1,17-53-15</inkml:trace>
  <inkml:trace contextRef="#ctx0" brushRef="#br0" timeOffset="24012.825">23142 13282 0,'0'0'16,"-17"18"-16,-1-1 0,18 1 16,0 35-1,18 17-15,-1-34 16,19-1-16,-19-17 16,18-1-16,1-17 15,-19 0-15,19 0 0,17-35 16,-18 0-16,-18-18 15,-17 0 1,-35-18-16,0 54 16,-18-1-16,18 0 15,-18 18 1,35 0 0,18 18-16,18-18 15</inkml:trace>
  <inkml:trace contextRef="#ctx0" brushRef="#br0" timeOffset="24644.107">23777 13282 0,'0'-18'16,"18"18"-16,-18-17 47,-18 17-32,-17 35 1,17 0-16,1 1 16,17-19-16,0 19 15,0-19-15,17 36 16,1-35-16,35 17 16,-35-35-1,52 18-15,-52-18 16,17-18-16,-17 0 0,35-17 15,-36-35 1,-17 52-16,0-17 0,-17 17 16,-54-35-16,36 35 15,-1 1-15,1 17 0,-18 0 16,-17 17 0,52 1-16,18 0 15</inkml:trace>
  <inkml:trace contextRef="#ctx0" brushRef="#br0" timeOffset="25110.726">24377 13176 0,'0'18'31,"18"35"-15,-18 0-1,17 17 1,1-17-16,0-18 0,-18 18 16,17-17-16,1-1 0,-18 0 15,0 1-15,0-1 16</inkml:trace>
  <inkml:trace contextRef="#ctx0" brushRef="#br0" timeOffset="32065.392">17321 14164 0,'-35'18'0,"17"17"16,1 88-16,-1-52 16,18 17-16,18 53 15,17-70-15,18 52 16,-18-70-16,54 0 15,-72-35-15,18-1 16</inkml:trace>
  <inkml:trace contextRef="#ctx0" brushRef="#br0" timeOffset="32405.099">17657 14799 0,'0'0'0,"17"71"0,1-1 15,-1 1-15,1-1 0,0 36 16,-1-71 0,-17 18-1,0-70-15,-17-72 16,17 37-16,-18-72 16,18 54-16,0-72 15,0 54 1,0 35-16,35-53 15,1 89-15,-19 17 0,36 0 16,-35 17-16,-1 54 16,-17-36-16,-17 18 15,-1-18-15,-17 36 16,0-53-16,17-18 16,0 17-16,18-34 15,0-19 1</inkml:trace>
  <inkml:trace contextRef="#ctx0" brushRef="#br0" timeOffset="32966.682">18045 14658 0,'-18'53'0,"36"-106"0,-36 141 16,-17-53-16,17-17 15,18-36 1,0-35-1,0 36-15,35-36 16,-35 18-16,18-1 16,0 19-16,-1 17 15,1 17 1,0 1 0,-1 0-16,1-1 0,-1-17 15,1 18-15,0-18 0,-1 0 16,1-18-16,0 1 15,-1-19-15,-17 19 16,0-1 0,0 0-16,-17 18 15,-1 0-15,18 18 16,-18 17-16,18-17 16,0 35-16,0-35 15,0-1-15,36 1 16,-1-1-16,18-17 15,-36 0-15,19-17 16,-19 17-16,1 0 16,0 0-1,-18 17 1,17-17 0,1 0-16,0 0 15,-1 0-15,-17-17 16,0-1-16,0 1 15,0-19-15,0 19 16,0-19 0,0 19-16,0-1 15</inkml:trace>
  <inkml:trace contextRef="#ctx0" brushRef="#br0" timeOffset="33413.623">19861 14552 0,'0'0'0,"-17"-18"16,-1-17-16,0 35 16,1 0-1,17 18-15,0 35 16,17-18-16,1 0 15,17 1-15,1-19 0,34 36 16,-52-35-16,0-1 16,-18 1-16,-53-18 15,35 0 1,-70 0-16,52-18 16,1 18-16,-18-17 15,18-1-15,35 0 16</inkml:trace>
  <inkml:trace contextRef="#ctx0" brushRef="#br0" timeOffset="33740.122">20144 14076 0,'0'35'15,"17"71"1,-17-35-16,18 70 15,0-53-15,-18-18 16,17 1-16,1 35 16,-18-71-16,17 0 15,-17-17-15,18-18 0,-18-18 16</inkml:trace>
  <inkml:trace contextRef="#ctx0" brushRef="#br0" timeOffset="33879.219">20391 14570 0,'0'0'0,"0"70"16,0-34-16,17 34 15,1-52 1,-1 17-16,1-35 16</inkml:trace>
  <inkml:trace contextRef="#ctx0" brushRef="#br0" timeOffset="34012.549">20391 14393 0,'17'0'16,"1"18"0,-1 0-16</inkml:trace>
  <inkml:trace contextRef="#ctx0" brushRef="#br0" timeOffset="34523.071">20567 14517 0,'0'53'0,"0"-106"0,-18 141 16,18 0-16,0-70 15,36 35-15,-19-36 16,19-17-1,-19-17-15,1-1 0,17-17 16,-17 0-16,-18-1 16,17 1-16,1 0 0,-18-18 0,0 0 15,0 0-15,0-53 16,0 71-16,-18-18 16,18 35-16,-35 18 15,35 18-15,-35 53 16,35-36-16,0 88 15,0-70-15,35 71 16,0-71-16,-17-1 16,17-16-16,1-1 0,16 0 15,19-17 1,0-18-16,-36-18 16,-18-17-16,1 17 0,-18-17 15,0-35-15,-18 34 16,-34-34-16,34 52 15,-17 0 1,35 36-16,-18 17 16,18 1-16,35 52 15,1-53-15,34 18 16,-17-35-16,53-1 16,-71 1-16,36-18 15</inkml:trace>
  <inkml:trace contextRef="#ctx0" brushRef="#br0" timeOffset="39561.176">21625 14376 0,'0'-18'15,"18"18"1,0 0-16,-1 18 15,1-18-15,-1 17 16</inkml:trace>
  <inkml:trace contextRef="#ctx0" brushRef="#br0" timeOffset="39678.409">21713 14605 0,'0'0'0,"18"0"16,0 0-1</inkml:trace>
  <inkml:trace contextRef="#ctx0" brushRef="#br0" timeOffset="40067.882">22595 14323 0,'0'0'16,"18"-18"-16,0 18 15,-1 18-15,-17-1 16,0 1 0,18 0-16,-18-1 0,-18 1 15,18 17-15,0-17 0,0 17 16,0-17-16,18 17 15,-18-17-15,18-1 16,-1 1-16,1 17 16,0-17-16,-1 0 15,-17-1-15,-17 18 16,-1-17-16,-35 0 16,18-1-1,-18 1-15,35-18 16,-17 18-16,17-18 15,18-18-15,18 0 16</inkml:trace>
  <inkml:trace contextRef="#ctx0" brushRef="#br0" timeOffset="40251.041">23001 14693 0,'18'0'16</inkml:trace>
  <inkml:trace contextRef="#ctx0" brushRef="#br0" timeOffset="41275.57">23548 14411 0,'-35'0'16,"17"18"-16,0-1 15,1 36-15,-1-35 16,18 17-16,0 0 16,35 54-1,1-54-15,17-18 16,-18-17-16,0 0 0,0 0 15,-17-17-15,17-18 16,-35-1-16,0-17 16,-35 18-16,-36-18 15,36 36-15,0-1 0,-18 0 16,35 18-16,1 0 16,34 0-1</inkml:trace>
  <inkml:trace contextRef="#ctx0" brushRef="#br0" timeOffset="41619.315">23795 14376 0,'35'0'15,"-70"0"-15,88 0 0,-36 0 0,1 0 16,17 17-16,1 1 15,-36 0-15,17-1 16,-17 1-16,0 0 0,-35 17 16,17-18-16,1 1 15,-1 0-15,36 17 16,-1-35 0,19 35-16,-19-17 15,19 17-15,-19-17 16,-17 17-16,0-17 15,-35 17 1,17-35-16,1 0 0,-36 0 16,17 0-1,19 0-15,17-18 16,17 18-16</inkml:trace>
  <inkml:trace contextRef="#ctx0" brushRef="#br0" timeOffset="41953.037">24342 14499 0,'-18'0'0,"36"0"0,-54 18 15,1 35-15,35-36 16,0 19-16,0-19 0,0 19 15,18-19-15,35 18 16,-18-35-16,36 18 16,-36-36-16,0 18 15,18-35-15,-35 18 16,-18-19-16,0 19 16,-18-19-16,-17 1 0,-1 17 15,-34-17 1,35 35-16,-18 0 15,53 18-15,0-1 16,17-17-16</inkml:trace>
  <inkml:trace contextRef="#ctx0" brushRef="#br0" timeOffset="42197.598">24765 14323 0,'18'-18'15,"-18"36"-15,0 35 16,17-18-16,1 36 16,0-19-1,-18-16-15,17 52 16,1-35-16,-1 0 15,1-18-15,0 0 16,-1-17-16</inkml:trace>
  <inkml:trace contextRef="#ctx0" brushRef="#br0" timeOffset="42310.41">25118 14834 0,'-18'0'31</inkml:trace>
  <inkml:trace contextRef="#ctx0" brushRef="#br0" timeOffset="42914.787">22595 14305 0,'0'-17'31,"-17"17"-31,-1 0 31,1 0-15,-1 0-16,-17 0 0,-1 0 16,19 0-16,-19 17 15,19-17-15,-19 18 16</inkml:trace>
  <inkml:trace contextRef="#ctx0" brushRef="#br0" timeOffset="43866.572">26423 14605 0,'18'0'15,"-1"0"-15,19 0 16,-19-18-16,19 1 16,-19 17-16,-17-18 15,0 0-15,0 1 16,-17-1-16,17 1 16,-36 17-16,19 0 15,-36 17-15,35 1 16,-17 17-1,17-17-15,18 35 16,18-36-16,17 1 16,0 0-16,54-18 15,-54-18-15,35 0 16,-34 1-16,-1-1 16,-35 0-16,18 1 15,-36 17 1,18 17-1,0 19-15,18-1 16,17 0-16,-18-17 16,1-18-16,17 17 0,-17-17 15,0 18-15,-1-18 0,1-18 16,-18-17 0,0 18-16,0-19 0,-18-17 15,18 18 1,0 0-16,0 17 15,18 1-15,17-1 16,-17 18-16,0 18 16,-1-18-16,18 17 15,-17-17-15,0 18 16</inkml:trace>
  <inkml:trace contextRef="#ctx0" brushRef="#br0" timeOffset="44110.072">27111 14693 0,'-18'-17'16,"18"-1"-1,-17 0-15,-1-17 16,18 17-16,0-17 15,0 17-15,35-17 16,-35 18-16,36-1 16,-19 18-16,1 0 15,0 18-15,-1-18 0,-17 17 0</inkml:trace>
  <inkml:trace contextRef="#ctx0" brushRef="#br0" timeOffset="44378.473">27252 14605 0,'0'0'0,"-18"18"16,18-1-16,0 1 0,36 0 16,-19-18-1,19 17-15,-19-17 0,19 0 0,-19-17 16,18-1-16,-17 18 15,-18-18-15,0 1 0,-18-36 16,-17 17 0,18 19-16,-19 17 15,19 0-15,17 17 16,17 1 0</inkml:trace>
  <inkml:trace contextRef="#ctx0" brushRef="#br0" timeOffset="44549.824">27570 14693 0,'-18'-17'16,"18"-1"-16,-18 18 15,18-53-15,18 35 16,17-17-16,-17 17 16,35 18-1,-18 0-15,18 0 16,-35 18-16,17-18 15</inkml:trace>
  <inkml:trace contextRef="#ctx0" brushRef="#br0" timeOffset="44711.737">28134 14252 0,'0'53'16,"0"-106"-16,0 124 16,0-36-16</inkml:trace>
  <inkml:trace contextRef="#ctx0" brushRef="#br0" timeOffset="44839.193">28187 14552 0,'0'0'16,"18"35"-16,-18-17 16,17 0-16</inkml:trace>
  <inkml:trace contextRef="#ctx0" brushRef="#br0" timeOffset="45533.871">28910 14270 0,'-35'0'0,"70"0"0,-88 0 16,18 53-1,17-36-15,-17 19 0,0 52 16,17-53-16,36 18 16,-1-35-16,36 17 15,0-35-15,53-18 16,-53 1-16,0-19 15,0 1-15,-18 0 16,18-53-16,-53 70 16,-18-52-16,-17 52 15,-35 0-15,34 18 16,-34 18-16,52 0 16,-17 17-1,35 0-15,35 0 16</inkml:trace>
  <inkml:trace contextRef="#ctx0" brushRef="#br0" timeOffset="45679.529">29457 14482 0,'0'0'16,"0"17"30</inkml:trace>
  <inkml:trace contextRef="#ctx0" brushRef="#br0" timeOffset="46063.187">29827 14305 0,'-17'0'16,"34"0"-16,-52 0 0,17 0 0,1 18 0,-18 17 16,17 0-16,0 18 15,18-17-15,18 34 16,0-52-1,52 17-15,-17-17 16,-18-18-16,1 0 0,16 0 16,-16-18-16,-1 0 0,0-35 15,-35 36-15,0-18 16,0-1-16,-35 1 16,0 0-16,17 17 0,-52-35 15,17 36 1,35 17-16,0 0 15</inkml:trace>
  <inkml:trace contextRef="#ctx0" brushRef="#br0" timeOffset="46458.589">30145 14199 0,'0'0'0,"35"0"0,0 0 15,1 0-15,-19 18 0,19-18 16,17 35 0,-36-17-16,1-18 15,-18 18-15,0 17 0,-18-18 16,-17 19-16,17-19 15,18 1 1,0 0-16,36-1 16,-19 1-1,18 17-15,-17-17 16,0-1-16,-18 1 16,-18 0-16,0-1 15,1 1-15,-1 0 16,1-18-16,-1 0 0,0 0 15,36 0 1,0 0 0</inkml:trace>
  <inkml:trace contextRef="#ctx0" brushRef="#br0" timeOffset="46830.25">30727 13899 0,'18'0'15,"-36"0"-15,53 0 0,36 53 16,-18 0 0,53 71-16,-54-54 15,1 1-15,18 88 16,-53-89-16,-1 1 15,1-1-15,-18-17 0,-35 53 16,-1-71-16,1-17 16</inkml:trace>
  <inkml:trace contextRef="#ctx0" brushRef="#br0" timeOffset="64381.331">29757 9084 0,'0'-18'15,"0"1"1,0-1-16,0 0 16,0 1-16,0-1 0,0 1 15,17-19-15,-17 19 0,36-36 16,-19 17-16,1 19 15,0-18-15,35 17 16,-18 18-16,-18 18 16,-17 17-1,0 0-15,0 0 16,0 18 0,-17 0-16,17-35 0,17-18 31,36-35-16,-35-1-15,17 1 0,-17 17 16,17-52-16,-17 52 16,0-17-16,-1 35 15,-17 18-15,-17 17 16,-1 0-16,0 0 16</inkml:trace>
  <inkml:trace contextRef="#ctx0" brushRef="#br0" timeOffset="64719.875">29792 9331 0,'-18'0'16,"36"0"-16,-36-18 15,36-17-15,17 17 16,-17 1-16,17-36 15,-35 35-15,18-17 16,-18 17-16,0 36 16,0 35-1,18-18-15,-1 0 16,36 18 0,-35-35-16,17 0 0,53-18 15,-52 0-15,-1-36 16,0 19-16,-17-19 0,-1-16 15,1 16-15,-18-34 16,0 52-16,0 0 16,-18 1-1</inkml:trace>
  <inkml:trace contextRef="#ctx0" brushRef="#br0" timeOffset="65179.072">30780 8484 0,'18'-35'16,"-1"35"-16,18-18 0,54-17 15,-36 35-15,17-18 16,-52 18 0,-1 18-16,1 17 15,-18 1-15,-35 34 16,17-34-16,0-1 0,1 0 16,-18 0-16,17 1 0,18-1 15,-18 18 1,36-36-16,35 36 15,-18-17-15,71 17 16,-53-18-16,0 0 0,0 36 16,-36-18-16,-17 0 15,-17-18-15,-54 18 16,18-36-16,-53 19 16,53-19-1,-35-17-15,53 0 16,-18 0-16,18-17 15</inkml:trace>
  <inkml:trace contextRef="#ctx0" brushRef="#br0" timeOffset="69898.563">25435 6385 0,'18'0'15,"0"0"1,-1 0-16,36-17 0,0 17 15,106-18-15,88 0 16,-124 1 0,18 17-16,0-18 0,124 18 15,0 0-15,-142 0 16,-17 0-16,106-18 16,-89 1-1</inkml:trace>
  <inkml:trace contextRef="#ctx0" brushRef="#br0" timeOffset="121586.539">3704 15663 0,'0'-17'31,"18"17"0,-1 0-15,1 0 0,17-18-1,1 18-15,-1-18 16,0 18-16,18-17 15,-18 17-15,36 0 16,-36 0-16,53-18 16,-52 18-16,52-17 15,-35 17-15,53-18 16,-53 18-16,70-18 16,-70 18-16,18 0 15,52-17 1,-52 17-16,52 0 15,-70-18-15,70 18 16,-52 0-16,52 0 16,-52 0-16,70-18 15,-70 18-15,-1 0 16,1 0-16,70 18 16,-71-18-16,72 18 15,-72-18-15,89 0 16,-89 17-16,89-17 15,-71 0-15,71 0 16,-71 18-16,89-18 16,-89 0-16,106 0 15,-106 0-15,106 0 16,-106 18-16,1-18 16,16 0-16,-16 17 0,105 1 15,-89-18 1,107 0-16,-88 0 15,105 0-15,-123 0 16,141-18-16,-142 18 16,142 0-16,-141 0 15,141-17-15,-123 17 16,-1 0-16,1 0 16,-19 0-16,142-18 15,-106 18-15,106 0 16,-123 0-16,123 0 15,-124 0-15,107 0 16,-125 0-16,142 0 16,-123 0-16,-18 0 15,17 0-15,1 0 0,105 0 16,-123 0-16,141-18 16,-141 18-16,123 0 15,-123 0-15,123-17 16,-123 17-1,17 0-15,-17 0 16,0 0-16,0 0 0,17 0 0,-17 0 16,106 0-16,-89 0 15,89 0 1,-106 0-16,123 0 16,-123 0-16,106-18 15,-107 18-15,107 0 16,-106 0-16,88 0 15,-88 0-15,105 0 16,-105 0-16,106 0 16,-106 0-16,123 0 15,-123 0-15,0-18 16,123 18 0,-105 0-16,87 0 15,-105 0-15,106 0 16,-1 0-16,-105 0 15,0 0-15,0 0 0,-18 0 16,124 0-16,-106 0 16,88-17-16,-89 17 15,125 0-15,-124-18 16,123 18 0,-123-18-16,123 18 15,-123-17-15,0 17 16,-1 0-16,19-18 0,88 18 15,-107-18-15,1 18 16,18 0-16,105-17 16,-123 17-16,247-18 15,-230 1-15,106 17 16,-105 0-16,88 0 16,-89 0-16,106 0 15,-105 0 1,105 0-16,-105 0 15,123 0-15,-142 0 16,125 17-16,-107-17 16,106 18-16,-105-18 15,-18 17-15,17-17 16,107 18-16,-107-18 16,1 0-16,-1 18 0,0-18 15,142 0-15,-141 0 16,-1 0-16,0 0 15,1 0-15,17 0 0,106 0 16,-106 0-16,-17 0 16,123 0-16,-124 0 15,142-18-15,-124 18 16,-18 0-16,159-18 16,-158 18-16,17 0 0,124 0 15,-142 0 1,142 0-16,-142 0 15,89-17-15,-124 17 16,53-18-16,-106 1 16</inkml:trace>
  <inkml:trace contextRef="#ctx0" brushRef="#br0" timeOffset="130664.709">1711 16475 0,'-35'-36'15,"35"1"-15,-36 18 16,1-1-16,18 18 15,-1 0-15,-17 18 16,17 17-16,0 18 0,18 70 16,0-52-16,18 52 15,0-52-15,-1 52 16,19-70-16,-36-18 16,35 36-1,-35-36-15,0-17 0,-18 0 16</inkml:trace>
  <inkml:trace contextRef="#ctx0" brushRef="#br0" timeOffset="130777.087">1482 16969 0,'88'-18'16,"-53"0"-1,0 1-15,1 17 16</inkml:trace>
  <inkml:trace contextRef="#ctx0" brushRef="#br0" timeOffset="131300.057">1923 16104 0,'0'0'0,"0"36"16,0-19-16,0 1 16,0 52-16,17-34 15,-17-1-15,0 0 16,0 36-16,0-54 15</inkml:trace>
  <inkml:trace contextRef="#ctx0" brushRef="#br0" timeOffset="132138.924">2240 16545 0,'-35'0'15,"35"18"-15,-35 0 16,35-1-16,-18 1 0,18 52 15,0-17-15,0 36 16,0-37-16,18 37 16,-1-54-16,19 18 15,-19-36 1,18 19-16,-17-36 16,0 17-16</inkml:trace>
  <inkml:trace contextRef="#ctx0" brushRef="#br0" timeOffset="132616.689">2487 16669 0,'-18'0'16,"1"17"-16,-1 1 16,18 17-16,-17-17 15,17 35-15,0 35 16,35-17-16,-18-36 16,19 0-16,-1 0 0,0-17 15,1 0-15,34-18 16,-35 0-16,36-18 15,-53 0-15,-1-17 16,1 18-16,0-19 0,-18 1 16,-18 0-16,-17-53 15,-1 52-15,-34-17 16,17 36-16,-35-1 16,52 18-16,-34 18 15,70 17-15,-18-17 16,18-1-16,18 1 0,17 35 15,0-36-15,54 1 16,-54-18-16,0 18 16,36-18-16,-36 0 15,-17-18 1,-1 18-16</inkml:trace>
  <inkml:trace contextRef="#ctx0" brushRef="#br0" timeOffset="132839.995">2805 16492 0,'53'53'15,"-106"-106"-15,123 142 0,-35-37 16,36 19 0,-36-18-16,18 35 15,-35-53-15,-1 18 0,-17-17 16,0 52-16,0-53 15,-17 0-15,-18 1 16,17-19-16,-17 1 16</inkml:trace>
  <inkml:trace contextRef="#ctx0" brushRef="#br0" timeOffset="133447.432">3422 16669 0,'18'17'0,"17"-17"15,-17 0-15,17 0 16,-18-17-16,19 17 0,-1 0 15,-17 0 1</inkml:trace>
  <inkml:trace contextRef="#ctx0" brushRef="#br0" timeOffset="133567.86">3475 16898 0,'0'0'16,"53"18"-16,-18-18 0,18-18 15,-18 0-15,18 1 16</inkml:trace>
  <inkml:trace contextRef="#ctx0" brushRef="#br0" timeOffset="135575.225">6650 16104 0,'0'0'16,"-18"-53"-16,18 18 0,0 17 15,-35-52-15,17 52 16,-17-17 0,17 17-16,1 18 0,-19 0 15,19 36-15,-1 34 16,18-17-16,0 18 16,18 52-16,-1-70 15,-17 18-15,36 34 16,-19-69-16,1-1 15,0 0-15,-18 1 16,0-19-16,-18-17 0</inkml:trace>
  <inkml:trace contextRef="#ctx0" brushRef="#br0" timeOffset="135692.166">6385 16439 0,'53'-35'0,"-106"70"0,141-70 16,-35 18-16,-17 17 15,-1 0-15,0 0 16,-17 0-16</inkml:trace>
  <inkml:trace contextRef="#ctx0" brushRef="#br0" timeOffset="135942.708">6756 16051 0,'0'0'15,"-36"36"-15,36-1 0,0 53 16,18-35 0,17 53-16,-17-53 15,0-18-15,35 36 16,-18-54-16,-18 1 0,36 17 15,-35-35 1</inkml:trace>
  <inkml:trace contextRef="#ctx0" brushRef="#br0" timeOffset="136388.379">7056 16210 0,'0'0'0,"-18"0"16,0 0-16,1 18 16,17-1-16,-18 19 15,18-1-15,0 0 16,18 1-16,-1-1 0,36 35 15,-35-52-15,52 17 16,-34-35-16,17 18 16,-36-36-16,19 1 15,-19-1-15,-17 0 0,0-17 16,-17 0-16,-19-36 16,1 54-16,-36-54 15,18 53-15,-17 1 16,52 17-1,-17 17-15,35 19 16,18 17-16,17-36 16,35 19-1,-34-19-15,34-17 16,-34 18-16,34-18 16,-52 0-16,-1-18 15</inkml:trace>
  <inkml:trace contextRef="#ctx0" brushRef="#br0" timeOffset="136922.992">7497 16334 0,'17'0'31,"18"0"-15,-17 0-16,0 0 16,35 0-16,-36 0 15,19 0-15,-1 0 16</inkml:trace>
  <inkml:trace contextRef="#ctx0" brushRef="#br0" timeOffset="137093.89">7620 16228 0,'0'0'16,"0"53"-16,0-18 0,0 0 15,0-17-15,0 17 0,0 18 16,18-35-16,-18-1 16,17-17-16</inkml:trace>
  <inkml:trace contextRef="#ctx0" brushRef="#br0" timeOffset="137449.937">7920 16228 0,'0'0'16,"0"-18"-16,-18 18 15,1 18-15,-1 17 16,0-17-16,1 35 16,17-18-16,0 0 15,17-17 1,19-1-16,-19-17 15,19 0 1,-19 0-16,-34 0 31,-1 0-15,18 18-16,-18 0 16,18-1-16,18 1 15,17-18 1,-17 0-1,-1 0-15,1 0 0,35-18 16,-53 1-16</inkml:trace>
  <inkml:trace contextRef="#ctx0" brushRef="#br0" timeOffset="137706.884">8114 15963 0,'0'0'15,"18"53"-15,-1-18 0,18 1 16,18 52-16,-17-35 16,17 35-16,-36-35 15,1 17 1,-18-34-16,0 17 15,0-18-15,-18-17 16,1-18-16</inkml:trace>
  <inkml:trace contextRef="#ctx0" brushRef="#br0" timeOffset="137889.62">8520 16422 0,'17'0'15,"1"0"-15,0 0 0,-1 0 16,1 0-16,17 0 16,-17-18-16,-1 18 15</inkml:trace>
  <inkml:trace contextRef="#ctx0" brushRef="#br0" timeOffset="138422.712">9102 15946 0,'-36'-36'15,"72"72"-15,-89-89 0,0 35 16,35 18-16,-17 0 15,0 35-15,-1 53 16,36-35-16,0 0 16,0 0-16,18 18 0,17 35 15,1-53-15,-19-18 16,18 18-16,1-36 0,-19 19 16,19-1-16,-54-35 31,0 0-31,1-18 15</inkml:trace>
  <inkml:trace contextRef="#ctx0" brushRef="#br0" timeOffset="138517.874">8908 16439 0,'17'-17'15,"-34"34"-15,52-34 0,18 17 16,-18 0-16,0 0 0,36 0 16,-36 0-1</inkml:trace>
  <inkml:trace contextRef="#ctx0" brushRef="#br0" timeOffset="138745.639">9260 16087 0,'-17'70'15,"34"-140"-15,-52 176 0,35-71 16,0 18-16,0 0 0,18 35 16,-18-35-16,35 17 15,0-34-15,18-19 16,-17 1-16</inkml:trace>
  <inkml:trace contextRef="#ctx0" brushRef="#br0" timeOffset="139139.737">9578 16228 0,'0'0'16,"-18"35"-16,18-17 0,-17 52 15,17-17-15,17 18 16,1-36-16,35 18 15,-36-35-15,36-1 16,-17-17-16,17-17 16,-36-1-16,1-35 15,0 18-15,-36-18 16,18 0-16,-35-18 16,-1 36-1,-17 0-15,18 17 16,-18 18-16,36 0 15,-1 18 1,0-1-16,18 19 0,18-19 16,35 19-1,-18-19-15,36 19 16,-36-36-16,-17 0 16,17 17-16,-17-17 0,-1 0 0</inkml:trace>
  <inkml:trace contextRef="#ctx0" brushRef="#br0" timeOffset="139296.745">9984 16404 0,'0'0'0,"17"0"16,1 0-16,0 0 0,-1 0 15,1-17-15,-1 17 0,1 0 16</inkml:trace>
  <inkml:trace contextRef="#ctx0" brushRef="#br0" timeOffset="139663.63">10389 16228 0,'-17'-18'15,"-1"18"1,-17 18-16,17-1 16,0 1-16,1-18 0,-1 35 15,18-17-15,0 17 16,18-35 0,35 0-16,-36 0 15,19 0-15,-19 0 16,-17 18-1,-17 0 1,-1-1-16,0 1 0,1 17 16,17-17-1,0-1-15,17 1 16,19-18 0,-1 0-16,-17-18 0,52 1 15,-52-1-15,17-17 16</inkml:trace>
  <inkml:trace contextRef="#ctx0" brushRef="#br0" timeOffset="139909.007">10530 15981 0,'0'0'0,"36"17"16,-1 1-16,36 17 15,-36 1 1,0-1-16,0 0 0,1 1 16,-1-1-16,0 35 15,-17-34-15,-18 17 16,-18-18-16,-17 18 16,0-36-16,-36 36 15,18-35-15,0 0 16</inkml:trace>
  <inkml:trace contextRef="#ctx0" brushRef="#br0" timeOffset="140646.224">6615 16863 0,'0'0'15,"-18"0"-15,18-18 16,-18 18-16,36 0 15,17 0 1,-17 0-16,70 18 16,-35-1-16,88-17 15,-35 0-15,106 0 16,-71 0-16,0 0 16,212 0-16,-177 18 15,18-18-15,0 18 16,0-18-16,212 17 15,-212 1-15,17-18 0,160 18 16,-212-1-16,123 1 16,-159-18-16,-17 0 15,53-18 1,-36-17-16,-105 35 0,0 0 16,-18-18-16,-53 1 15</inkml:trace>
  <inkml:trace contextRef="#ctx0" brushRef="#br0" timeOffset="141153.864">8149 17110 0,'0'0'16,"18"17"-16,35 1 15,-18-18-15,0 0 16,1 18-16,-1-1 16,0 19-16,-35-19 15,-18 36-15,1-18 16,-18 18-16,17-35 15,18 17 1,-18-17-16,36 0 16,0-18-16,-1 0 15,1 0-15,17 0 0,0 0 16,-17 0 0,0 0-16,17 0 0,-17 17 15,-1-17-15,19 0 16</inkml:trace>
  <inkml:trace contextRef="#ctx0" brushRef="#br0" timeOffset="141562.519">9119 17216 0,'18'-18'0,"-36"36"0,36-54 16,-36 36-16,-35 0 16,18 18-16,-35 17 15,34-17 1,19-1-16,-1 1 0,18 0 16,18-18-1,35 0 1,-18 17-16,18-17 15,-36 0-15,1 18 16,-18 0-16,-18 17 16,1-17-16,-19 17 15,36 0-15,0-17 16,0 17-16,0-17 16,53-1-16,-17 1 15,34-18-15,-52 0 16,35 0-1,-36 0-15,1 0 16</inkml:trace>
  <inkml:trace contextRef="#ctx0" brushRef="#br0" timeOffset="143883.153">4004 16228 0,'0'-18'0,"0"1"16,18 17 0,-18 17-1,17 36 1,1-18-16,17 106 15,-35-70-15,36 70 16,-19-70-16,1 35 16,-18-71-16,17 35 15,1-52-15,-18 0 16</inkml:trace>
  <inkml:trace contextRef="#ctx0" brushRef="#br0" timeOffset="144140.211">4427 16686 0,'18'53'16,"-36"-106"-16,54 142 0,-19-54 0,-17 0 16,0-17-16,18 35 15,-18-36-15,18-17 0,-18-35 32,0 0-17</inkml:trace>
  <inkml:trace contextRef="#ctx0" brushRef="#br0" timeOffset="144262.198">4392 16387 0,'18'35'16,"-1"-18"-16</inkml:trace>
  <inkml:trace contextRef="#ctx0" brushRef="#br0" timeOffset="144641.639">4692 16916 0,'0'0'0,"0"-18"16,0-17-1,0 0-15,0-1 0,0 1 16,0 0-16,0-1 15,18 36 1,-1 36 0,1 17-16,0-36 15,-1 36-15,1-35 16,-1-18 0,1 0-16,0 0 0,-1-35 15,19-18 1,-36 17-16,35 1 15,-17 17-15,-1 18 16,1 18-16,-18 35 16,0-18-1,0 18-15,17-18 16,1-17-16,0 0 16</inkml:trace>
  <inkml:trace contextRef="#ctx0" brushRef="#br0" timeOffset="147253.993">4198 17251 0,'-18'0'47,"1"0"-31,-1 0-16,1 0 16,-19 17-16,19 1 15,-1-18 1,18 18-16,-18-18 15,36 0 1,0 17 0,-18 1-1,0 0 1,0-1 0,0 1-16,-18 0 15,18-1-15,0 1 16,0 0-1,18-1-15,-1-17 16,1 0-16,0 0 0,17 0 16,-18 0-1,1 0-15,-18 18 16</inkml:trace>
  <inkml:trace contextRef="#ctx0" brushRef="#br0" timeOffset="147900.348">4128 17357 0,'0'17'47,"17"-17"-31,-17 18-1,18-18-15,-1 0 16,1 0 0,0 0-1</inkml:trace>
  <inkml:trace contextRef="#ctx0" brushRef="#br0" timeOffset="148483.104">4445 17339 0,'-18'0'15,"36"-18"32,17 18-47,-17 0 16,0 0-16,17-17 0,-18 17 15,19 0 1,-19 0-16,19 0 16,-19 0-16,-17 17 15</inkml:trace>
  <inkml:trace contextRef="#ctx0" brushRef="#br0" timeOffset="148811.945">4568 17216 0,'18'0'32,"0"0"-32,-1 0 15,19 17-15,-1-17 16,0 0-16,1 18 15,-1-1-15,-18 1 0,1-18 16,0 18-16,-18-1 16,17 1-1,-17 0-15,-17-18 0,-1 17 16,0-17-16,1 0 16,-1 0-16,1 18 15,-1-18-15,0 18 16,36-18-1</inkml:trace>
  <inkml:trace contextRef="#ctx0" brushRef="#br0" timeOffset="149187.985">5080 17268 0,'-18'18'16,"1"-18"-16,-1 35 16,0-17-16,18 17 15,0 1-15,18 17 16,0-36-16,35 36 15,-18-35-15,35-1 16,-52-17-16,35-35 16,-18 17-1,1-52-15,-19 52 16,-17-52-16,0 34 16,-35-17-1,17 36-15,-17 17 0,0-18 0,-1 18 16,-34 0-16,35 18 15,-18-1 1</inkml:trace>
  <inkml:trace contextRef="#ctx0" brushRef="#br0" timeOffset="150407.64">4180 17251 0,'18'0'31,"0"-18"0,-36 18 16,0 0-31,1 0-1,-1 0-15,1 0 16,-1 0-16,0 0 16,1 18-1,-1-18-15,0 0 16,18 17-16,-17-17 0,17 18 16,-18-18-1,36 18 1,-1-1 15,1-17-31,0 18 16,17 0-1,-17-18-15,-1 0 16,1 17-16,-1-17 0,19 18 16,-19-18-16,1 0 15,-36 0 63,1 0-62,-1 0 0,0 0-1,1 0 1,-1 0-1,18-18 1,-17 18-16,-1 18 16,0-18-1,1 18 1,-1-1 0,18 1-16,0 0 15,0-1 16,18-17-15,-1 18-16,19-18 16,-19 0-16,1 0 15,35 0-15,-18 0 16,0-18-16,-17 18 16,0 0-16,-18 18 15,-18-18 1</inkml:trace>
  <inkml:trace contextRef="#ctx0" brushRef="#br0" timeOffset="161357.802">6491 17463 0,'0'-18'15,"18"18"1,-36 0-1,18 35 1,0 0-16,0 36 16,0-36-16,18 1 15,-1 34 1,1-52-16,0 17 0,35 0 16,-36-17-16,36 0 15,-18-18-15,54 0 16,-36 0-16,-1-18 15,19 0-15,-18 1 0,70-1 16,-70 18 0,18 0-16,-1 0 0,54 0 15,-36 0-15,0 18 16,-17-18-16,17 0 0,-17 0 16,70 17-16,-71-17 15,18 36 1,-35-19-16,-17 1 0,-1-1 15,0 1-15,0 0 0,1-1 16,-19 1-16,1-18 16,-36 0 15,1-18-15,17 1-1,-18-1-15,0 0 0,18-17 16,0 18-16,0-1 15,0 0 1,18 18-16,0-17 16,-1 17-16,19-18 15,-19 0-15,36 1 16,0 17-16,18-18 16,-36 18-16,53-18 15,-35 18-15,35 18 16,-52-18-1,69 18-15,-34-18 16,70 0-16,-70 0 16,17 0-16,0 0 0,106 0 15,-88 17 1,0-17-16,105 0 0,-122 0 16,87 0-1,-105-17-15,87-1 16,-87 0-16,52-34 15,-70 52-15,0-36 16,-35 36-16,-1 0 16,-34 0-16,-1 18 15,0 0-15,-17-1 16</inkml:trace>
  <inkml:trace contextRef="#ctx0" brushRef="#br0" timeOffset="162531.843">8678 18256 0,'0'-17'16,"-17"-1"-16,17 0 16,0 36 46,35 17-62,-17-17 16,-1 17-16,19-17 0,34 17 15,-17-17 1,0-1-16,70 19 16,36-19-16,0-17 15,17 0 1,18 0-1,-105 0-15,16-17 16,125-36-16,-125 35 0,1-17 16,106-53-16,-89 35 15,107-53-15,-124 53 16,-1 0-16,-16 0 0,-1-17 16,71-54-16,-89 71 15,36-17-15,88-89 16,0 18-1,-106 70-15,89-70 16,-107 88-16,1 18 0,-18 0 16,-36-1-16,1 19 0,0 17 15,-36 17 1,-17 19 0,35-19-16,-18 19 15,18-19-15</inkml:trace>
  <inkml:trace contextRef="#ctx0" brushRef="#br0" timeOffset="164100.596">13653 16228 0,'0'-18'15,"-18"1"1,18-1 0,-18 0-16,1 18 15,-19 0 1,19 0-16,-1 18 16,-35 35-16,35-36 15,1 54-15,-1-18 16,18-18-16,18 18 15,-1-18-15,54 1 16,-36-19-16,54-17 16,-54 0-16,18 0 15,-18-17-15,36-36 16,-36 17-16,-18-34 16,-17 35-16,-17-54 15,-18 54-15,-18-35 16,17 52-16,-17-17 15,18 17-15,0 18 16,17 0-16,1 18 0,-1 17 16,36 0-16,-1-17 15</inkml:trace>
  <inkml:trace contextRef="#ctx0" brushRef="#br0" timeOffset="164376.794">14199 16051 0,'-17'-17'16,"-1"17"-16,18 17 15,-18 1-15,1 35 16,-1-18-16,18 53 15,0-35-15,0 36 16,18-54-16,17 35 16,0-52-16,1 17 15,-1-17-15,0-36 16,-17 18 0</inkml:trace>
  <inkml:trace contextRef="#ctx0" brushRef="#br0" timeOffset="164788.382">14605 16157 0,'-18'0'31,"-17"18"-15,0 0-16,0 17 16,17-18-16,18 19 15,0-19 1,0 19-16,18-19 16,17 1-16,-18-18 15,19 0-15,-19 0 16,-17 18-1,0-1 1,-35 1-16,35-1 16,-18 19-16,18-19 15,0 1-15,0 0 16,36-18-16,-19 17 16,36-17-1,-35-17-15,0 17 0,17-18 16,-18 0-16</inkml:trace>
  <inkml:trace contextRef="#ctx0" brushRef="#br0" timeOffset="165334.81">14781 15946 0,'18'0'31,"0"0"-16,-1 0-15,1 17 16,17-17-16,-17 18 16,-18-1-16,0 1 15,0 0 1,-35 17-16,17-17 16,36-18-1,-1 17 1,1-17-16,17 0 15,0 0-15,1 0 16,-19 0 0</inkml:trace>
  <inkml:trace contextRef="#ctx0" brushRef="#br0" timeOffset="165650.867">15046 15822 0,'18'18'31,"17"17"-31,-17 0 15,52 18-15,-52-35 16,17 17-16,18 36 16,-35-18-16,-1 52 15,-17-52-15,-17 18 16,-1 35-16,-17-53 16,-36 35-16,36-53 15,-18 0-15</inkml:trace>
  <inkml:trace contextRef="#ctx0" brushRef="#br0" timeOffset="169855.519">14587 17321 0,'0'0'0,"-17"-17"0,-1 17 16,0 0-16,1 0 15,-18 35-15,17-17 16,0-1-16,18 1 0,0 53 15,0-54-15,36 54 16,-19-36 0,36 18-16,-18-53 15,1 0-15,34 0 16,-17-53 0,-35 18-16,-1-36 15,-17 54-15,0-19 0,-17 1 16,-36-18-16,35 35 15,-35 1-15,18 17 16,0 0-16,35 17 16,0 19-16,17-36 15,1 17 1</inkml:trace>
  <inkml:trace contextRef="#ctx0" brushRef="#br0" timeOffset="170372.51">15011 17480 0,'17'0'47,"1"18"-32,0-18 1,-18 17-16</inkml:trace>
  <inkml:trace contextRef="#ctx0" brushRef="#br0" timeOffset="170828.442">15381 17374 0,'-18'-17'15,"1"17"-15,-1 0 16,1 0-16,-1 0 16,0 17-16,1 1 0,-1 35 15,18-18 1,18 0-16,-1 1 0,36 52 15,-35-70-15,70 17 16,-53-35-16,36 0 16,-36-18-16,18-17 15,-53 0-15,18-54 16,-36 54-16,0-18 16,-17 18-16,-18 0 15,36 17 1,-36 18-16,35 0 15,0 0-15,18 18 16,0-1-16,0 1 16</inkml:trace>
  <inkml:trace contextRef="#ctx0" brushRef="#br0" timeOffset="171087.326">15893 17304 0,'17'35'15,"-17"-17"-15,18-1 16,-18 36-16,18-17 15,-1 52-15,-17-35 16,0 52 0,0-69-16</inkml:trace>
  <inkml:trace contextRef="#ctx0" brushRef="#br0" timeOffset="173208.262">14693 18309 0,'0'-17'16,"-17"17"15,-1-18-15,0 36-16,1-18 16,-1 17-16,0 18 0,1-17 15,-1 0-15,18 17 0,0 0 16,0-17-16,18 17 15,17-35 1,-17 0-16,17 0 16,-17 0-16,17 0 0,18-35 15,-36 17-15,1-17 16,-18 0-16,-18-18 16,1 35-16,-19-17 0,19 17 15,-36 1 1,35 17-16,-17 0 0,17 0 15,18 35 1,18-17-16,53 17 16</inkml:trace>
  <inkml:trace contextRef="#ctx0" brushRef="#br0" timeOffset="173369.575">15064 18380 0,'0'0'0,"17"0"32,1 0-32,0 0 15,-1 0-15,1 0 16</inkml:trace>
  <inkml:trace contextRef="#ctx0" brushRef="#br0" timeOffset="173822.743">15522 18239 0,'0'-18'15,"-17"18"-15,-1 18 16,0-1 0,1 1-16,-19 52 15,19-34-15,17 34 16,0-52-16,17 17 0,36 0 15,-17-35-15,-19 0 16,19 0-16,-1 0 16,0-17-16,-17-1 0,-1-35 15,1 36-15,-36-36 16,18 35-16,-35 0 16,17 1-16,-17-1 0,18 1 15,-36 17 1,35 0-16,0 0 0,1 0 15,34 17-15,19-17 16</inkml:trace>
  <inkml:trace contextRef="#ctx0" brushRef="#br0" timeOffset="174454.16">15981 18309 0,'0'18'15,"0"-36"1,-18 18 0,1 0-1,-1 18 1,0-18-16,1 0 0,17 17 16,-18 1-16,0 0 0,1 17 15,17 0-15,-18 36 16,36-54-1,17 36-15,0-53 16,1 18-16,16-18 0,19-35 16,-18 17-16,-18-35 15,-17 36-15,0-19 16,-18 1-16,-18 0 16,0 17-16,-17-35 15,0 36-15,-36-1 16,36 18-16,17 18 0,-17 17 15,35-18 1,18 1-16,-1-18 16</inkml:trace>
  <inkml:trace contextRef="#ctx0" brushRef="#br0" timeOffset="175055.297">16439 18344 0,'0'18'31,"-17"-18"-15,-1 0-16,18 18 0,-17-18 0,-1 17 15,18 1-15,-18 0 0,18-1 16,-17 1-16,17 0 16,0 17-16,17-18 15,19 19-15,-19-19 16,54-17-1,-54 0-15,19 0 0,-1-17 0,-17-1 16,-1 0-16,1 1 16,-18-1-16,0-17 0,0-18 15,-18 35-15,1-17 16,-19-18-16,19 36 16,-19-1-1,19 18-15,-1 0 0,18 18 31,18-18-31</inkml:trace>
  <inkml:trace contextRef="#ctx0" brushRef="#br0" timeOffset="175349.171">16951 18150 0,'0'18'16,"0"-36"-16,0 54 15,18 17 1,-18-18-16,0 0 15,0 0-15,17 1 0,-17 52 16,18-53-16,-18 36 16,0-36-16,18-17 15</inkml:trace>
  <inkml:trace contextRef="#ctx0" brushRef="#br0" timeOffset="176961.947">13511 16863 0,'-17'0'0,"34"0"31,54 17-15,-18-17-16,53 18 15,-36-18 1,71 18-16,-88-1 16,-17-17-16</inkml:trace>
  <inkml:trace contextRef="#ctx0" brushRef="#br0" timeOffset="181043.712">14534 18927 0,'0'17'0,"18"-17"16,0-17 0,17 17-1,-17-18-15,-1 18 16,1 0 0,0 0-16,-1 0 15,1 0-15,-1 0 16,19 0-16,-19-18 15,36 1 1,-17 17-16,34-36 0,-35 36 16,18-17-1,-17 17-15,-1 0 16,0-18-16,0 18 0,36 0 16,-36 0-16,36 0 15,-36-18-15,0 18 16,1 0-16,17 0 0,35 0 15,-53 0-15,53 0 16,-35 0-16,-18 0 16,1 0-16,17 0 0,-18 0 15,35 0 1,1 0-16,-18 0 16,0 0-16,35-17 15,-17 17-15,34 0 16,-52 0-16,53 17 15,-53-17-15,-18 18 16,18-18-16,0 0 0,0 18 16,0-18-16,53 0 15,-36 0-15,36 0 16,-70 0-16,52 0 16,-53 0-16,0 17 15,-17-17-15,-36 0 16</inkml:trace>
  <inkml:trace contextRef="#ctx0" brushRef="#br0" timeOffset="185292.215">18344 15928 0,'-17'0'0,"17"18"15,0-1 1,-18 1-16,18 17 0,0 71 15,0-18-15,0 106 16,18-53-16,-1 18 16,1 17-16,-18 1 0,35 229 15,-17-212-15,35 141 16,-35-212-16,34 71 16,-52-123-16,36 52 15,-36-88 1,0-17-16</inkml:trace>
  <inkml:trace contextRef="#ctx0" brushRef="#br0" timeOffset="186672.332">19985 15998 0,'0'-70'16,"0"140"-16,0-158 0,0 53 15,-18-18-15,1 18 16,-1 17-16,0 18 16,1 0-16,-19 53 15,19-18-15,-1 71 16,18-35-16,18 52 16,-18-52-16,17-1 15,-17-17-15,18 0 16,0 18-16,-18-36 15,0-17-15,-18-36 32,0-53-32,18 36 15,-17-35 1,34 52-16,1-17 16,17 17-16,18 18 15,-17 0-15,16 0 16,-34 18-16,17-18 15</inkml:trace>
  <inkml:trace contextRef="#ctx0" brushRef="#br0" timeOffset="186954.554">20179 15946 0,'0'0'16,"0"17"-16,-18 18 0,1-17 16,17 70-16,0-35 15,0 0-15,0 0 0,17 0 16,19 18-1,-1-36-15,0 18 16,0-53-16,-17 17 0</inkml:trace>
  <inkml:trace contextRef="#ctx0" brushRef="#br0" timeOffset="187790.014">20567 16051 0,'0'0'16,"-18"-35"-16,18 17 15,-17 1-15,-1 17 16,0 0-16,1 0 16,-1 35-16,0 18 15,18-18-15,0 1 16,0-1-16,18 53 15,0-53-15,17 1 16,-17-19-16,52 19 16,-17-19-16,18-17 15,-36 0-15,-17-17 0,35-36 16,-36 35-16,-17-53 16,0 36-16,-35-18 15,0 18-15,-1 17 16,1 1-16,0-1 15,-53 0-15,52 36 16,1 0-16,0 17 16,35 0-16,17 18 15,1-35-15,17 17 0,18 0 16,-17-17-16,34 0 16,-35-18-1,18 17-15,-35-17 16,-18-17-16</inkml:trace>
  <inkml:trace contextRef="#ctx0" brushRef="#br0" timeOffset="188736.933">20990 16193 0,'-17'0'16,"34"17"-1,19 1-15,-1-18 16,71 17 0,-36-17-1,-17 0 1</inkml:trace>
  <inkml:trace contextRef="#ctx0" brushRef="#br0" timeOffset="188908.382">21131 16122 0,'0'0'0,"0"35"0,0 18 15,0-18-15,18 1 16,-18-1-16,35 18 16,-17-35-16,17-1 15,1-17-15,-19-17 16</inkml:trace>
  <inkml:trace contextRef="#ctx0" brushRef="#br0" timeOffset="189208.273">21449 16175 0,'0'0'0,"0"-18"0,-18 18 31,1 36-31,17-19 16,0 18-1,0-17-15,0 0 16,0-1 0,17-17-16,-17 18 15,-17 17 1,17-17 0,0 35-1,0-36-15,0 1 0,17 0 16,1-18-16,17 0 15,0-18-15,-17 0 16,0 1-16,-1-1 0,-17 1 16</inkml:trace>
  <inkml:trace contextRef="#ctx0" brushRef="#br0" timeOffset="189463.401">21590 15822 0,'35'-18'0,"-70"36"0,88-36 16,-35 54-16,17-19 16,0 36-16,-17-17 0,52 87 15,-52-70-15,17 53 16,-35-53-16,0 17 15,0-34-15,-35-1 16,17-18-16,-35 19 16,36-19-16</inkml:trace>
  <inkml:trace contextRef="#ctx0" brushRef="#br0" timeOffset="190037.58">22154 16193 0,'0'-18'0,"18"18"0,17-18 16,1 18 0,17 0-16,-36-17 15,18 17-15,-17 0 16</inkml:trace>
  <inkml:trace contextRef="#ctx0" brushRef="#br0" timeOffset="190380.883">22684 15893 0,'0'-36'16,"0"72"-16,-18-89 0,18 35 0,-18 0 16,18 1-16,-17-1 15,-1 18-15,0 0 0,1 18 16,-1 52-16,18-34 15,0 17-15,0 70 16,18-70-16,-1 0 16,1-18-16,17 0 0,-17 1 15,0-1-15,-1 0 0,-17-17 16,0 0-16,0-1 16</inkml:trace>
  <inkml:trace contextRef="#ctx0" brushRef="#br0" timeOffset="190708.806">22472 16210 0,'18'0'15,"17"-17"1,0 17-16,53-18 15,-52 0-15,17 18 0,-18-17 16,0-1-16,0 18 0,-17-18 16</inkml:trace>
  <inkml:trace contextRef="#ctx0" brushRef="#br0" timeOffset="190942.378">22966 15787 0,'-18'17'15,"1"19"1,-1 17-16,18 52 16,-18-52-16,18 71 15,18-71-15,17 35 16,-17-53-16,35 18 15,-36-35-15,19-18 16</inkml:trace>
  <inkml:trace contextRef="#ctx0" brushRef="#br0" timeOffset="191299.17">23266 15928 0,'0'0'16,"-53"53"-16,35 0 0,1 35 16,17-35-16,17 35 15,1-53-15,35 18 16,-18-35-16,36-18 16,-36-18-16,35-17 15,-52 0-15,0-36 16,-18 18-16,0 18 15,-18-53-15,-17 52 16,-36-16 0,1 69-16,34 18 15,19-17-15,-19 53 16,36-36-16,53 36 16,-17-36-16,-1-18 0,53 1 15,-35-18 1,18-18-16,-54 1 15</inkml:trace>
  <inkml:trace contextRef="#ctx0" brushRef="#br0" timeOffset="191498.538">23707 15787 0,'0'0'16,"70"123"-16,-34-52 0,-1-18 15,-18-18-15,19 18 0,-1-18 16,-17 18 0,-18-35-16,0-1 0,-36 19 15,1-36-15,0 17 16,-53 19-16</inkml:trace>
  <inkml:trace contextRef="#ctx0" brushRef="#br0" timeOffset="192091.893">23830 16669 0,'0'0'0,"-17"0"16,-36 0-16,0 0 16,0 0-16,-18 0 0,-105 17 15,88-17-15,-36 18 16,-17-18-16,0 0 16,-194 18-16,158-18 15,1 17-15,-18-17 0,0 18 16,0-18-16,-176 35 15,175-17-15,-140 0 16,194-1-16,-53-17 16,124 0-16,34 0 15,-17 0-15,71 0 16,35 0 0,-35 0-16,17 35 15,-17-35-15,-18 18 16,0 17-16,17-17 15,1 35-15,-18-35 16,53 17-16,-36-35 16,19 17-16</inkml:trace>
  <inkml:trace contextRef="#ctx0" brushRef="#br0" timeOffset="192465.322">22172 16898 0,'-35'0'16,"0"18"-16,-1-1 0,1 1 16,0 0-16,17-1 15,-17 1-15,17 17 0,1-17 16,34-1-16,1 1 15,-1 0-15,19-18 0,34 0 16,1 0 0,-36 0-16,-17-18 15,-18 36 1,-18-18-16,0 17 0,-17 1 16,0 17-16,0 1 15,35-19-15,35 36 16,0-35-16,89-1 15,-71-17 1,70 0-16,-70 0 16,0-17-16</inkml:trace>
  <inkml:trace contextRef="#ctx0" brushRef="#br0" timeOffset="194379.883">25435 16334 0,'18'0'16,"0"0"-16,17-18 15,-18 0-15,1 1 16,17-19-16,-17 19 16,-18-1-1,-18 18-15,-17-17 16,17-1-16,-34 36 16,16-18-16,1 17 15,17 1-15,-17 17 16,17-17-16,18 17 0,0 36 15,18-36-15,35 18 16,0-36-16,35 1 16,-35-18-16,18-18 15,-36 1-15,0-36 16,-35 35-16,18-17 16,-18 17-16,-18 18 15,18 18 1,0 35-1,18-18-15,-1 36 16,1-54-16,0 1 16,-1-18-16,1 18 0,0-18 15,-1-18-15,-17 0 16,18-35 0,-18 18-16,18-18 15,-18 18-15,17 0 16,-17 17-16,35 18 15,-17 0-15,0 18 16,-18-1 0,17-17-16,-17 18 0,18 0 15,-18-1-15,18 1 16,-18-1-16,0 1 16,0 0-1,17-1-15,-17 1 16,-17-18 15,17-18-31,0 1 16,0-19-16,17 19 15,1-36-15,0 35 16,-1-17 0,1 35-16,-1 0 15,1 0-15,0 0 16,-18 18-16,17-18 0,-17 35 15,18-35-15,-18 18 16,0-1-16,0 1 16,0-1-1,18-17-15,-1 18 16,1-18-16,0 0 16,-1-18-16,1 18 0,0 0 15,-1 0-15,1-17 16,-18-1-1,-18 1-15,1-1 16,17 0-16,-18 18 16,0 0-16,18 18 15,18 0 1,0-1 0,-1 1-16,1-1 0,-1-17 15,19 18-15,-19-18 0,1 0 16,17 0-1,-35-18-15,18 1 16,-18-1-16,18 1 16,-18-1-16,17 0 15,1 18-15,-1 0 16,1 0-16,17 0 16</inkml:trace>
  <inkml:trace contextRef="#ctx0" brushRef="#br0" timeOffset="194540.097">27076 16051 0,'0'18'16</inkml:trace>
  <inkml:trace contextRef="#ctx0" brushRef="#br0" timeOffset="194658.38">27164 16404 0,'0'0'15,"0"-17"-15</inkml:trace>
  <inkml:trace contextRef="#ctx0" brushRef="#br0" timeOffset="195380.809">27993 15963 0,'-18'-35'0,"36"70"0,-53-88 16,17 36-16,-17 17 16,17 0-16,0 0 0,-17 70 15,0-17 1,17 88-16,36-70 15,35 52-15,-18-52 16,53 17-16,-35-70 16,18 17-16,-1-35 15,1 18-15,-18-18 0,17-18 16,-17 0-16,35-52 16,-70 52-16,0-70 15,-18 35-15,-36-35 16,1 35-16,-53-35 15,17 52-15,-52 1 16,52 35-16,18 0 16,1 18-16,16 17 0,1-17 15,17 17-15,36-17 16,35 17-16,-18-17 16</inkml:trace>
  <inkml:trace contextRef="#ctx0" brushRef="#br0" timeOffset="195693.472">28963 15963 0,'0'0'16,"0"-17"-16,-18 17 0,1 17 15,-1 18-15,1 1 0,-1-1 0,0 18 16,18 0-16,0 17 16,0-17-16,0 0 0,18 0 15,17 53-15,0-71 16,18 18-16,-17-35 15,52 17-15,-53-35 16</inkml:trace>
  <inkml:trace contextRef="#ctx0" brushRef="#br0" timeOffset="196053.785">29580 16157 0,'18'-17'16,"-36"34"-16,54-52 0,-54 35 0,-17 0 16,-18 35-1,18 1-15,-36 16 16,53-16-16,18-1 0,-17 0 16,52 18-1,-17-35-15,17-1 0,53-17 16,-53 0-16,18 0 15,-35 0-15,-36 0 16,1 0 0,-19 18-16,1 17 15,0-17-15,0 17 0,17-17 16,0 0-16,36 34 16,0-34-16,52 0 15,-17-18-15,35 0 16,-52 0-16,52-18 15</inkml:trace>
  <inkml:trace contextRef="#ctx0" brushRef="#br0" timeOffset="196453.409">29968 15822 0,'18'18'16,"53"17"0,-36 18-16,36 0 0,34 70 15,-52-34-15,-17-19 16,-1 18-16,-18 0 0,-17 1 15,-17 52-15,-18-88 16,-71 53 0</inkml:trace>
  <inkml:trace contextRef="#ctx0" brushRef="#br0" timeOffset="197962.099">26405 17321 0,'0'-17'0,"-17"-1"16,-1 0-16,1 18 15,-1 0-15,0 18 16,-52 17-16,52 1 15,-17 52-15,17-35 16,18 53-16,18-53 16,52 17-16,-34-52 15,69-1 1,-16-34-16,-54-19 16,18-52-16,-36 35 15,-17-52-15,-17 69 16,-18 1-16,-54-36 15,36 71 1,18 18 0,35 0-16</inkml:trace>
  <inkml:trace contextRef="#ctx0" brushRef="#br0" timeOffset="198117.307">26793 17533 0,'0'0'16,"0"18"-16,18-1 15,0 1 1</inkml:trace>
  <inkml:trace contextRef="#ctx0" brushRef="#br0" timeOffset="198455.93">27111 17392 0,'0'0'0,"0"-18"0,-18 18 16,1 0-1,-36 18 1,35 17-16,1 18 15,17-18-15,0 18 0,17-17 16,1-1-16,17-17 16,0-1-16,1 1 0,-1-18 0,18 0 15,0-35 1,-18-1-16,-17 1 0,-18 0 16,0-18-16,0 18 0,0-18 15,-53 0 1,17 35-16,1 0 0,18 1 0,-19-1 15,1 18-15,17 18 16,1-1-16,-1 19 16,18-19-16</inkml:trace>
  <inkml:trace contextRef="#ctx0" brushRef="#br0" timeOffset="198650.684">27623 17198 0,'0'0'15,"17"53"-15,-17 0 0,35 88 16,-17-53-16,17 88 16,-35-87-16,18-19 15,0 1-15</inkml:trace>
  <inkml:trace contextRef="#ctx0" brushRef="#br0" timeOffset="200725.17">29457 17074 0,'18'0'47,"-1"0"-31,1 0-16,17-17 15,0-1-15,1 18 16,34-17-16,-17-1 16,-35 18-16,-1-18 15,1 18-15</inkml:trace>
  <inkml:trace contextRef="#ctx0" brushRef="#br0" timeOffset="204035.287">22331 17868 0,'0'-17'16,"0"34"15,0 36-15,0 0-16,0 0 15,0 0-15,0 70 16,0-70-16,17 0 16,-17 0-16,18-18 0,-18 1 15,18-1-15,-1-17 0,1-1 0,0-17 16,-18-17 15,0-1-15</inkml:trace>
  <inkml:trace contextRef="#ctx0" brushRef="#br0" timeOffset="204412.885">22031 18239 0,'0'0'16,"0"17"-1,0 1 1,18-18 0,-18-18 15,17-17-15,1 17-16,0 1 0,-1-19 15,1-16-15,-1-1 16,19-36-16,-19 54 15,19-35-15,-19 52 16,1 0-16,0 54 31,17 34-31,0-17 16,-17-18-16,17 18 0,18-17 16,18 16-16,-19-34 15,-16 17-15,-19-17 0,1-18 16</inkml:trace>
  <inkml:trace contextRef="#ctx0" brushRef="#br0" timeOffset="209162.194">7885 18221 0,'-18'88'0,"0"-17"0,1-1 15,-36 71 1,53-70-16,-18-18 0,0 17 16,18-52-16,18-18 15,0 0 1</inkml:trace>
  <inkml:trace contextRef="#ctx0" brushRef="#br0" timeOffset="209439.897">7497 18256 0,'17'18'0,"-34"-36"0,69 54 15,19-36-15,-18-18 16,70-35-16,-70 18 16,36-36-16,-54 54 15,-18-19-15,19 19 16,-36-19-16,17 36 0,-17-17 16,0 34-16,-17 54 15,17-18-15,0 106 16,17-89-16,19 36 15,-1-53 1</inkml:trace>
  <inkml:trace contextRef="#ctx0" brushRef="#br0" timeOffset="-208034.178">20726 17833 0,'0'-18'0,"-18"18"32,18 36-17,-18 34 1,1 1-16,-36 52 16,35-70-1,-17 18-15,17-18 0,-17-1 16,17-16-16,1-1 0,17 18 15,17-53 1,1-35 0</inkml:trace>
  <inkml:trace contextRef="#ctx0" brushRef="#br0" timeOffset="-207728.059">20373 18045 0,'18'0'32,"34"-36"-32,1 1 15,53-36 1,-70 36-16,16 0 0,-16 0 15,-1-1-15,18 1 16,-35 17-16,-1 18 16,-17 18-1,0 35 1,0 0-16,0 17 16,0-34-16,18-1 0,17 0 15</inkml:trace>
  <inkml:trace contextRef="#ctx0" brushRef="#br0" timeOffset="-198416.89">1341 15558 0,'0'-18'16,"0"0"0,-18 1-1,0 17 1,-17-18-1,17 18-15,-35 18 16,1-18-16,16 17 0,-34 19 16,34-19-16,-52 36 15,53-35 1,-36 70-16,36-53 16,-35 71-16,34-53 15,1 0-15,17 0 0,-17 0 16,0 53-16,35-54 15,-18 37 1,18-19-16,0 18 16,0-35-16,18 53 15,-1-53-15,1 18 16,-18-36-16,18 18 16,-18-36-16,0 19 15,0-19-15,0 1 16,17 0 15,1-1-15,0-17-16,-1 36 15,1-19-15,0 1 16,17 35-16,-18-36 16,-17 54-16,0-1 15,0-52-15,0 35 16,0-18-16,0-17 15,0 17-15,0 18 16,0-18-16,0 89 16,0-54-16,18 107 15,0-89-15,35 71 16,-36-106-16,54 35 16,-18-53-16,35 18 15,-35-53-15,-18 18 16,18-18-16,-18 17 0,18 1 15,-17 0-15,-19 17 16,-17-17-16</inkml:trace>
  <inkml:trace contextRef="#ctx0" brushRef="#br0" timeOffset="-182753.952">16140 3722 0,'-18'0'0,"-17"0"16,17 0-16,-35 0 0,18 0 16,-71 17-1,0 1-15,53-18 16,-88 0-16,71 0 16,-1 0-16,-52 0 15,70 0-15,-36 0 16,37 0-16,16 18 15,19-1 1,-1 1-16,-17 17 16,17-17-16,-17 17 15,0 18-15,17-18 16,0 1-16,18-19 16,0 1-16,0 17 15,0-17-15,0 52 0,0-17 16,18 88-1,-18-70-15,0 141 16,0-89-16,0 1 0,-18-1 16,18-17-16,0 123 15,0-123-15,0 18 16,18-1-16,17 106 16,-17-123-16,17 123 15,0-123-15,-17-18 16,0 1-16,-1-1 0,1 35 15,35 1 1,-36-89-16,19-17 16,-19-1-16,72-17 15,-37 0-15,54-53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5:07.9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3087 5221 0,'0'18'78,"0"-1"-62,0 1-16,0 0 16,0-1-1,17 1-15,1 0 16,-18-1-16,18-17 16,17 18-1,-17 0-15,-1-18 0,19 17 16,-1-17-16,0 0 0,36 18 15,-54-1-15,54 1 16,-36-18-16,18 18 16,-18-18-16,18 17 15,0-17-15,0 0 0,53 0 16,-36-17-16,-17 17 16,89-18-16,-72 18 15,1-18-15,105 1 16,-105-1-16,17 18 15,-18-17-15,1 17 0,52 0 16,-87 0-16,52 0 16,-53 0-16,36 0 15,-54 0-15,19 0 16,-1 0 0,-18 0-16,1 0 0,17-18 15,-17 18 1,0-18-16,-1-17 15,-17 17 1,18-35 0,-18 36-16,0-19 15,0 19-15,0-18 16,0 17-16</inkml:trace>
  <inkml:trace contextRef="#ctx0" brushRef="#br0" timeOffset="4281.286">9666 5221 0,'0'0'0</inkml:trace>
  <inkml:trace contextRef="#ctx0" brushRef="#br0" timeOffset="4347.638">9666 5221 0,'0'0'0,"-88"35"0</inkml:trace>
  <inkml:trace contextRef="#ctx0" brushRef="#br0" timeOffset="4910.45">9543 5221 0,'0'0'0,"-18"0"16,18 18 46,0-1-62,0 1 16,0 0-1,0-1-15,0 1 16,35-18 0,1 18-16,-1-18 15,18 17-15,-18-17 16,53 0-16,-35 0 16,53 0-1,-35 0-15,-19 0 0,37 0 16,-19 0-16,89-17 15,-88-1-15,70 0 16,-71 18-16,54-17 16,-71 17-16,70-18 15,-70 18-15,53-18 16,-53 18-16,35 0 16,-53 0-16,18 0 15,-35 0-15,-1 0 16,1 0-16,0 0 0,-1 0 15,1 0 1,0-17 0,-1-1-16,18 0 15,-17 1-15,-18-1 16,18 1-16,-18-1 16,-18-17-1,0 35-15,1 0 16</inkml:trace>
  <inkml:trace contextRef="#ctx0" brushRef="#br0" timeOffset="7196.487">4322 5644 0,'-18'0'15,"36"18"17,-1 53-32,18-36 15,36 53 1,-18-53-16,70 36 16,-52-36-16,105 1 15,-87-36-15,87 17 16,-106-17-16,1 0 15,-18 0-15,0 0 0,-18 0 16</inkml:trace>
  <inkml:trace contextRef="#ctx0" brushRef="#br0" timeOffset="7558.136">6156 5592 0,'0'17'15,"18"1"-15,35 35 16,-36-36-16,54 36 16,-36-35-16,0 17 0,1-17 15,-1-1-15,35 19 16,-34-19-16,-19-17 0,36 0 16,-35 0-16,0 0 15,-36 0 1,0-17-1</inkml:trace>
  <inkml:trace contextRef="#ctx0" brushRef="#br0" timeOffset="9077.816">10160 5609 0,'-18'18'16,"-70"35"-16,-18 17 15,53-17-15,-88 18 16,71-18 0,-54 0-16,89-18 15,-53 0-15,70-17 16,-17-18-16,35 17 15,35-17 1,0-17-16</inkml:trace>
  <inkml:trace contextRef="#ctx0" brushRef="#br0" timeOffset="9382.241">11906 5644 0,'-70'53'15,"140"-106"-15,-193 142 0,52-72 0,-105 54 16,52-54-16,1 19 15,-159 34-15,123-52 16,-141 35 0,177-35-16,-89 17 15,124-18-15,-71 1 16,88 0-16,19-18 16</inkml:trace>
  <inkml:trace contextRef="#ctx0" brushRef="#br0" timeOffset="10111.714">6103 6103 0,'-53'0'0,"36"18"0,-36 70 16,35-53 0,18 0-16,0 1 0,35 34 15,-17-34-15,35-1 16,-18-35-16,0 0 16,1 0-16,-1 0 0,18-18 15,-53 1 1,17-1-16,-17 0 15,0 1-15,-17 17 0,-1 0 16,1 17 0,17 1-16,-18 35 0,36-36 15,34 36 1,-34-35-16,70 0 16,-52-18-16,34-18 15,-35 0-15,1-17 16,-36 17-16,0 1 15,-18-1-15,-35 1 16,18 17-16,-18 0 16,35 0-16,1 0 15</inkml:trace>
  <inkml:trace contextRef="#ctx0" brushRef="#br0" timeOffset="10384.512">6703 6579 0,'0'0'16,"-35"18"-16,17-18 15,18-18 1,0-52 0,0 34-16,35-34 15,-17 52-15,17-35 16,-17 53-16,-1 0 15,-17 18-15,18 0 16,-18-1-16,0 19 16,0-1-16,0-18 0,18 36 15,-1-35-15,1 17 16,0-17-16,-1-18 16</inkml:trace>
  <inkml:trace contextRef="#ctx0" brushRef="#br0" timeOffset="10926.946">6985 6403 0,'-35'35'15,"17"0"-15,0 18 16,18-35-16,18 17 16,35 1-16,0-19 15,17-17-15,-34 0 16,52-35-16,-70 17 15,17-17 1,-17 0-16,-18-1 16,-18 36-16,-17 0 15,-1 0-15,-17 36 16,36-19-16,-19 54 16,36-53-16,18 17 15,17-17-15,-17-18 16,70 0-16,-52-18 15,-1 18-15,18-35 16,-36 17-16,-17 0 0,18 1 16,-18-1-16,-18 18 0,-17 0 15,17 18 1,1 17 0,17 0-16,17 1 15,1-19-15,0 1 0,-1-18 16,36 0-16,-17 0 15,-19-18 1,1 1-16,-18-1 16,0 0-16,0 1 0,-18 17 15,18-18-15,18 18 32,17 0-17,-17 0-15,17 18 16</inkml:trace>
  <inkml:trace contextRef="#ctx0" brushRef="#br0" timeOffset="11567.495">7620 6509 0,'-18'0'0,"36"0"16,0 0 0,-1-18-1,19 18-15,-19-18 16,18 18-16,1-17 16,-19 17-16,19 0 15,-36-18-15,-18 18 31,0 0-15</inkml:trace>
  <inkml:trace contextRef="#ctx0" brushRef="#br0" timeOffset="11773.358">7673 6191 0,'0'88'16,"0"-176"-16,0 212 0,0-71 0,35 35 16,-35-53-16,18 36 15,-1-36-15,1-17 16,-18 17-16,35-17 16,-17-18-16</inkml:trace>
  <inkml:trace contextRef="#ctx0" brushRef="#br0" timeOffset="12213.67">7832 6562 0,'17'17'15,"1"1"1,0-18-16,-1 0 16,19-18-16,-19 1 15,1-19-15,-18 19 16,0-1-16,-18 0 15,1 1 1,-1 17-16,0 0 0,1 17 16,17 1-16,0 0 15,0 35-15,17-18 16,1-17-16,0 17 0,17 0 16,-18-35-16,19 18 15,-36-36 16,0 1-31,0-1 16,0 0-16,0 1 16,0-1-16,0-17 15,17 35-15,-17-18 16,18 18-16,0 0 0,-1 0 16,1 0-16,17 35 15,-17-35-15,-1 36 16,1-36-16,0 17 15,-1-17 1,1 0 0</inkml:trace>
  <inkml:trace contextRef="#ctx0" brushRef="#br0" timeOffset="12553.875">8326 6491 0,'-18'0'31,"0"53"-31,1-35 15,-1 35-15,18-36 16,0 1-16,18 17 16,-1-35-16,19 18 15,-19-18 1,18-35-16,-35 17 16,0-17-1,0 17-15,-17 0 16,17 36-1,17 0 1,1-18 0,0 17-16,-1-17 0,1 0 15,35 0-15,-35-17 16,-1-1-16,-17 0 16,0-17-16,0 17 15,0-17-15,0 0 16,-17-18-16,17 0 15</inkml:trace>
  <inkml:trace contextRef="#ctx0" brushRef="#br0" timeOffset="12680.661">8467 6138 0,'17'36'15,"-17"-1"-15,18 88 16,0-70-16,-1 0 0,1 0 16,17 35-16,-17-52 15,17-1-15,-35-17 16,18-1-16</inkml:trace>
  <inkml:trace contextRef="#ctx0" brushRef="#br0" timeOffset="12818.296">8484 6491 0,'18'-18'15,"0"18"-15,17-17 16,-17 17-16,-1 0 15,18 0-15,-17-18 0,0 18 0</inkml:trace>
  <inkml:trace contextRef="#ctx0" brushRef="#br0" timeOffset="13119.549">8696 6562 0,'35'0'16,"-17"0"-16,35-36 15,-36 19-15,19-19 16,-19 19-16,-17-1 16,-35 1-16,0-1 15,-53 18-15,52 18 16,-34 17 0,52-18-16,1 1 0,17 17 15,17 1-15,18-1 0,54 18 16,-36-35-16,17-18 15,54 17 1,-1-17-16,-88 0 0,1 0 16,-19-17-1,-70 17 1</inkml:trace>
  <inkml:trace contextRef="#ctx0" brushRef="#br0" timeOffset="18441.442">5556 7408 0,'18'0'0,"0"0"15,70-17 1,-35 17-16,0 0 0,-1-18 0,1 18 15,53-18 1,-88 18-16,35 0 16,-53 18-16,0 0 15,-35-1 1,17 1-16,0 17 16,18-17-16,-17 52 15,17-34-15,0-1 16,17 0-16,-17 1 0,36 34 15,-19-35-15,1 36 16,-1-53-16,-17 17 16,0-17-16,-35-1 15,18 1 1,-36-18-16,17 17 16,1-17-16,0 18 0,-1-18 15,1 18-15,18-18 16,34 0-1,1 0 1</inkml:trace>
  <inkml:trace contextRef="#ctx0" brushRef="#br0" timeOffset="18702.026">6526 7303 0,'-17'-36'16,"34"72"-16,-52-72 0,0 54 16,35 17-16,-35 71 15,35-35 1,0 87-16,0-87 16,52 70-16,-34-70 15,35 17-15,-18-53 16,-17 0-16,17-17 0,-17 0 15,0-18 1,-18-18-16</inkml:trace>
  <inkml:trace contextRef="#ctx0" brushRef="#br0" timeOffset="19406.836">7056 7532 0,'0'0'0,"0"-18"0,0 1 16,-18 17-16,18 35 16,-18 18-16,18 70 15,18-52-15,0 52 16,-1-87-1,18 16-15,-17-34 16,17 0-16,-17-1 0,35-34 16,-18-19-16,1-34 15,-36 35-15,0-36 16,17 53-16,-17 1 16,0 34-16,18 36 15,-1-35-15,1 35 16,17-35-16,1 17 0,-1-18 15,53 19-15,-70-19 16,35-17 0,-36-17-16,-17-19 15,0 19-15,-17-18 0,-19-18 16,19 17-16,-1-17 16,18 18-16,0 17 15</inkml:trace>
  <inkml:trace contextRef="#ctx0" brushRef="#br0" timeOffset="19642.364">7761 7267 0,'0'0'0,"18"-17"0,17 17 0,0 0 15,-17 0 1,17-18-16,-17 18 16</inkml:trace>
  <inkml:trace contextRef="#ctx0" brushRef="#br0" timeOffset="19804.537">7796 7232 0,'0'0'0,"0"18"0,-17-1 0,17 19 16,17 16-16,-17-34 15,36 35-15,-19-18 16,19 1 0,-19-36-16,1 17 0,0-17 15,-1 0-15,1 0 16,-1 0-1</inkml:trace>
  <inkml:trace contextRef="#ctx0" brushRef="#br0" timeOffset="20131.028">8149 7267 0,'0'18'31,"0"0"-31,18 34 15,-18-16-15,0-19 0,17 19 16,-17-1 0,18 0-16,0-35 15,-18 18-15,17-36 0,1 1 16,-18-19 0</inkml:trace>
  <inkml:trace contextRef="#ctx0" brushRef="#br0" timeOffset="20421.148">8273 7197 0,'0'0'0,"17"0"15,1 0-15,17 0 16,-17 0-16,17 0 16,-17 17-16,-1 1 15,1-18-15,0 35 16,-18-17-16,17 35 15,-17-18-15,0 0 16,0-17 0,0 0-16,18-1 15,-36-17 1,18-17 0,-17 17-1,-1 0 1</inkml:trace>
  <inkml:trace contextRef="#ctx0" brushRef="#br0" timeOffset="20654.096">8767 7832 0,'0'0'15,"0"35"-15,0 0 0,-18-17 0,0 35 16,1-36-16,-36 19 16,35-19-16,0-17 15</inkml:trace>
  <inkml:trace contextRef="#ctx0" brushRef="#br0" timeOffset="21272.457">9137 7250 0,'18'17'15,"-1"19"-15,1 16 16,35 72-16,-36-71 15,1 17-15,0-17 0,17 53 16,-35-71 0,18 1-16,-36-36 15,18-18 1,0-17-16,18 17 16,-1 0-1,36 36-15,-18 17 16,-17-17-16,0 17 15,-1 1-15,1-1 0,-18-17 16,0 17-16,0-18 0,-35 1 16,17-18-16,-52 18 15,34-36-15,19 18 16,-36-35-16,35 17 16,0 1-16,18-1 15</inkml:trace>
  <inkml:trace contextRef="#ctx0" brushRef="#br0" timeOffset="21616.082">9631 7161 0,'17'-17'16,"1"17"-1,17-18-15,-17 18 16,0-18-16,35 1 16,-18 17-16,-53 0 15</inkml:trace>
  <inkml:trace contextRef="#ctx0" brushRef="#br0" timeOffset="21799.721">9701 7179 0,'18'35'16,"-36"-70"-16,36 88 0,-18-18 15,0-17-15,18 17 0,-18-17 16,35 35-16,-17-36 16,-1 1-16,19 0 15,-1-18 1,-18 0-16,1 0 0</inkml:trace>
  <inkml:trace contextRef="#ctx0" brushRef="#br0" timeOffset="21966.146">9948 7232 0,'18'35'0,"-18"-17"16,18 17-16,-1-17 15,1-1-15,0 1 16,-1-18-16,18 0 16</inkml:trace>
  <inkml:trace contextRef="#ctx0" brushRef="#br0" timeOffset="22273.604">10107 7091 0,'0'0'0,"18"-18"16,-1 18-16,19-17 16,-19-1-16,1 18 15,0 0-15,-1 0 0,1 0 16,-1 35 0,1-17-16,0 52 15,-1-34-15,1 34 16,0-34-16,-18-1 0,17 0 15,-17 0-15,18-17 16,-18 0-16,0-1 0,0 1 16,-18-18-1,1-18 1,-19 18 0,19 0-16,17 18 0</inkml:trace>
  <inkml:trace contextRef="#ctx0" brushRef="#br0" timeOffset="22462.324">10636 7885 0,'-35'35'0,"70"-70"0,-88 105 16,0-35-16,18-17 15,18 0-15,17-1 16,-18-17-16</inkml:trace>
  <inkml:trace contextRef="#ctx0" brushRef="#br0" timeOffset="22609.58">10971 7867 0,'0'0'16,"18"0"-16,0 0 16,-1-18-1</inkml:trace>
  <inkml:trace contextRef="#ctx0" brushRef="#br0" timeOffset="22740.078">11271 7849 0,'0'0'16,"18"-17"-16,0 17 0,-1 0 15,1-18-15</inkml:trace>
  <inkml:trace contextRef="#ctx0" brushRef="#br0" timeOffset="22873.78">11659 7832 0,'18'0'0,"0"-18"15,-18 0 1</inkml:trace>
  <inkml:trace contextRef="#ctx0" brushRef="#br0" timeOffset="23112.294">12100 7902 0,'0'0'15,"0"36"-15,-17-19 0,-1 1 16,0-1-16,1 1 16,-1 0-16,-17-18 15,17 0-15</inkml:trace>
  <inkml:trace contextRef="#ctx0" brushRef="#br0" timeOffset="23850.818">12435 7250 0,'0'0'16,"0"-36"-16,18 36 15,-18 18-15,0 53 16,18-19-16,-18 72 16,17-89-1,1 18-15,0-18 0,-1 1 16,1-19-16,0 1 16,17-18-16,-18 0 0,36 0 15,-17-18-15,-1-35 16,-17 53-16,-1-35 15,1 53 1,-1 17 0,1 0-16,17 1 15,1-19-15,34-17 16,-34 0-16,16-35 16,-34 0-16,0-18 15,-36 17-15,-17-34 16,17 52-1,-35-17-15,18 17 16,17 1-16,1 17 0,17-18 16</inkml:trace>
  <inkml:trace contextRef="#ctx0" brushRef="#br0" timeOffset="24134.526">13159 6844 0,'17'-18'0,"-34"36"0,52-36 16,-17 36-1,-18 52 1,0-34-16,-18 34 15,18-34-15,0 16 16,18-34-16,-18 0 0,17-1 16,1-17-16,17 18 0,-17-18 15,35 0 1,-36 0-16,19-18 16</inkml:trace>
  <inkml:trace contextRef="#ctx0" brushRef="#br0" timeOffset="24407.783">13529 6932 0,'-18'0'0,"1"35"15,17-17-15,-18 17 16,18-17-16,0 17 16,0-17-16,18-1 0,-1 1 15,1-18-15,17 18 16,1-18-16,-1 0 16,-17 0-16,-1-18 15</inkml:trace>
  <inkml:trace contextRef="#ctx0" brushRef="#br0" timeOffset="25014.606">13776 6844 0,'0'0'0,"18"-18"32,-1 18-17,1 0-15,0-17 16,-1 17 0,1 0-16,-18 17 78,17 1-63,-17 0-15,18 17 16,-18-18-16,0 1 16,18 17-16,-18 1 0,17 34 15,-17-52-15,0 35 16,0-36-16,-17 1 15,-1-18 17,0 0-17,1 0-15,-1-18 16,-17 18-16,-18-17 16</inkml:trace>
  <inkml:trace contextRef="#ctx0" brushRef="#br0" timeOffset="25192.293">13159 6791 0,'0'0'15,"35"-18"-15,-17 1 0,17 17 16,0-18-16,0 18 15,1 0-15,-1 0 16</inkml:trace>
  <inkml:trace contextRef="#ctx0" brushRef="#br0" timeOffset="25543.501">14041 7585 0,'35'35'15,"-35"-17"-15,17 35 16,-17-18 0,0 0-16,0 0 0,-17 18 15,17-35-15,17 0 16</inkml:trace>
  <inkml:trace contextRef="#ctx0" brushRef="#br0" timeOffset="25893.371">14446 6967 0,'0'0'16,"0"159"-16,0-53 0,0 88 15,0-88-15,36 53 16,-19-107-16,18 19 16,-17-53-1,0-36 1,-18-17-16,17-1 0,1-52 16,17 0-1,1 70-15,-1 1 16,-18 34-16,1 1 0,-18 35 15,0-18-15,-18 18 16,1-18 0,-36-17-16,35 0 15,-35-18-15,18-18 16,17 18-16,1-35 16,-1 17-16,18-17 0</inkml:trace>
  <inkml:trace contextRef="#ctx0" brushRef="#br0" timeOffset="26416.566">14905 6809 0,'18'0'32,"-1"0"-17,1 0-15,17 0 16,-17 0-16,-1 0 31,-34 0-31,-1 0 16</inkml:trace>
  <inkml:trace contextRef="#ctx0" brushRef="#br0" timeOffset="26626.513">14905 6809 0,'0'35'0,"-18"0"15,18 18-15,0-35 16,0 35-16,18-18 15,0 0 1,-1-35-16,1 35 16,-1-35-16,1 0 15,0 0-15,-1 0 16</inkml:trace>
  <inkml:trace contextRef="#ctx0" brushRef="#br0" timeOffset="26983.048">15187 6879 0,'18'0'15,"-18"18"1,0-1 0,-18 19-1,18-19-15,-18 19 16,18-19-16,18 19 16,0-19-16,-1-17 15,1 0 1,17 0-16,-17 0 15,-18 18 1,18-18 0</inkml:trace>
  <inkml:trace contextRef="#ctx0" brushRef="#br0" timeOffset="27427.927">15416 6862 0,'18'-18'0,"0"18"15,17 0 1,-17 0-16,17 0 15,-17-18-15,-1 18 0,18 0 16,-35 18 31,0 0-16,18-1-15,-18 1-16,0 17 15,18 0-15,-18 1 16,17-1-16,-17 0 16,0-17-16,0-1 15,-17-17 1,-1 0 15,0-17-31,1 17 16,17 17-1</inkml:trace>
  <inkml:trace contextRef="#ctx0" brushRef="#br0" timeOffset="27755.244">15857 6738 0,'0'-18'15,"0"36"-15,36-36 16,34 54 0,-35-1-16,54 71 15,-36-36-15,17 89 16,-35-88-16,1 17 0,-19 88 15,-17-88-15,-35 36 16,0-54-16,-36 1 16,18-36-1,-35 18-15,53-53 16,0 0-16</inkml:trace>
  <inkml:trace contextRef="#ctx0" brushRef="#br0" timeOffset="27950.846">16704 7285 0,'88'-18'0,"-52"18"16,-19 0-16,18 18 15,-35 0-15,0-1 0,-17 1 16</inkml:trace>
  <inkml:trace contextRef="#ctx0" brushRef="#br0" timeOffset="28051.045">16792 7497 0,'36'17'0,"-72"-34"15,89 34-15,0-17 0,-35 0 16,-1 0-16</inkml:trace>
  <inkml:trace contextRef="#ctx0" brushRef="#br0" timeOffset="28685.292">17851 6879 0,'35'0'16,"0"0"-16,53 18 15,-17-18-15,52-18 16,-52 18-16,-18-17 0,53-1 16,-89 18-1,19-18-15,-54 36 16,0 17 0,1 0-1,-1 54-15,0-36 16,18-1-16,0 54 15,18-53-15,17 35 16,-17-35-16,17 36 16,-35-54-16,18 18 15,-18-36-15,-18 1 16,-17-18-16,-53 0 16,35-18-16,-71 1 15,71 17-15,-35 0 16,53 0-16,17 17 15</inkml:trace>
  <inkml:trace contextRef="#ctx0" brushRef="#br0" timeOffset="28967.606">19173 7003 0,'-17'0'15,"-1"0"1,1 53-16,-1-18 16,0 18-16,18 17 0,-17-17 15,17 88-15,17-70 16,19 70-16,-1-88 15,0 0-15,0-18 16,36 36-16,-36-71 16,1 17-16</inkml:trace>
  <inkml:trace contextRef="#ctx0" brushRef="#br0" timeOffset="29435.305">19879 7038 0,'-35'-18'16,"70"36"-16,-88-36 0,0 71 15,18 0-15,17 0 0,-17 88 16,35-88-16,18 88 15,-1-88-15,54 35 16,-36-52 0,53-1-16,-35-35 15,35-18-15,-35 1 16,0-19-16,-17 1 16,-19-18-16,1 18 0,-1-18 15,-17 0-15,-52-35 16,16 53-16,-70-36 15,36 53-15,-54 1 16,71 17-16,-35 17 16,71 1-16,-1 35 15,53-18-15,36 36 16,-18-36-16,88 18 16,-88-53-16,53 18 15,-53-18-15,-1 0 16,-52-18-16,0 0 15</inkml:trace>
  <inkml:trace contextRef="#ctx0" brushRef="#br0" timeOffset="29729.969">20355 6914 0,'0'0'16,"18"-17"-16,17-1 15,36 36-15,-36-1 0,0 19 16,18 17-16,-17 0 16,34 88-16,-35-71 15,18 89-15,-35-88 16,0 52-1,-18-70-15,0 0 0,-18 0 16,-53 17-16,18-34 16,-70 34-16,52-35 15</inkml:trace>
  <inkml:trace contextRef="#ctx0" brushRef="#br0" timeOffset="38867.013">3669 11077 0,'35'18'32,"36"17"-17,-1-35-15,89 18 16,-71-18-1,0 0-15,18 0 0,106-18 16,-106 1-16,-18 17 16,71-36-16,-106 36 15,-18 0-15,-17-17 0</inkml:trace>
  <inkml:trace contextRef="#ctx0" brushRef="#br0" timeOffset="39312.474">6897 11060 0,'17'0'31,"1"0"-31,17 0 0,89 0 16,-36-18-16,0 18 15,-17-18-15,17 18 0,71 0 16,-89 0-1,-17-17-15</inkml:trace>
  <inkml:trace contextRef="#ctx0" brushRef="#br0" timeOffset="39750.645">11060 11077 0,'35'18'0,"18"0"15,0-18-15,53-18 16,-36 18-16,89-35 16,-71 17-16,53-17 15,-70 35-15,17-36 16</inkml:trace>
  <inkml:trace contextRef="#ctx0" brushRef="#br0" timeOffset="40229.918">14235 11148 0,'35'0'15,"0"17"-15,18-17 16,88 0-16,-53 0 15,142 0 1,-107-17-16,1-1 0,-19 18 16,1-17-16,-18 17 0,-17 0 15</inkml:trace>
  <inkml:trace contextRef="#ctx0" brushRef="#br0" timeOffset="41602.997">32262 11095 0,'17'0'47,"36"0"-32,53 0-15,-36 0 16,89 0-16,-53 0 15,88 0-15,-88 0 16,53 0 0,-106 18-16,-18-18 15</inkml:trace>
  <inkml:trace contextRef="#ctx0" brushRef="#br0" timeOffset="48626.745">4304 11236 0,'0'-18'0,"0"1"79,0-1-48,0 0 31,-18 18-62,18 18 32,0 0-17,-17-1 1,17 1-16,0 17 15,0-17-15,0 17 16,0-17-16,0 17 16,0 0-1,17-17-15,1 17 0,17 1 16,-17-1-16,70 53 16,-53-53-16,71 71 15,-53-71-15,71 54 16,-54-54-16,1 0 15,-18 0-15,70 18 16,-88-35-16,53 17 16,-52-17-16,-1 0 0,0-18 15,1 17-15,-19 1 16</inkml:trace>
  <inkml:trace contextRef="#ctx0" brushRef="#br0" timeOffset="50411.46">7320 11254 0,'0'-18'31,"-17"36"-15,17 17-1,-18 35 1,18-17-16,-18 0 0,18 53 16,0-35-16,0 35 15,0-54-15,0 37 16,0-54 0,0 35-16,-17-52 15,-1 17-15</inkml:trace>
  <inkml:trace contextRef="#ctx0" brushRef="#br0" timeOffset="51847.608">11536 11130 0,'17'18'94,"-17"-1"-79,18 1 1,-18 0-16,0 17 15,0-17-15,0 52 16,-18-35-16,1 36 16,-1-18-16,-17 35 15,17-53-15,-17 18 0,-53 36 16,35-54-16,-53 53 16,36-53-1,17 1-15,-53 34 16,53-52-16,0 17 0,0 0 15,-35 1 1,0-1-16,52-18 0,19 1 16,-1-18-16</inkml:trace>
  <inkml:trace contextRef="#ctx0" brushRef="#br0" timeOffset="57275.39">3334 11148 0,'-18'0'16,"0"0"-16,36 0 47,35-18-32,-18 18 1,54 0-16,-37-17 16,90 17-16,-72 0 15,18 0-15,124 0 16,-106 0-16,158-18 15,-140 18-15,105-18 16,-123 1-16,70 17 16,-87 0-16,52 0 15,-88 17-15,35-17 16,-53 0-16,36 0 16,-36 0-1,18 0-15,-18 0 16,0-17-16,-17 17 15,0 0 1,-18-18 47,0 0-17,17 1-30,-17-1-16,18-35 16,-18 35-16,18-70 15,-18 35-15,17-52 16,-17 52-16,18-88 16,-1 70-1,-17 0-15,18-87 16,0 34-16,-1 54 15,1-19-15,-18 1 16,0 35 0,0 36-16,18-36 15,-18 35-15,0 0 16,0 1-16,17-18 16,-17 17-16,-17 18 31,-19 18-16,19-18-15,-36 17 16,18-17-16,-54 18 16,19-18-16,-89 0 15,53 0-15,18 0 16,-35 0-16,17 0 0,-18 0 16,-17-18-16,0 18 15,-18 0-15,18 0 0,-18 0 16,18-17-16,-141 17 15,176 0-15,0 0 16,36 0-16,-1 17 0,1-17 16,17 18-16,0-1 15,35-17-15,18 18 16,0 0-16,18-1 16,-18 1-16,18 0 15,-18-1-15,0 1 16,0 17-16,0 1 0,0 69 15,0-34-15,-18 141 16,18-89-16,0 1 16,0 122-16,18-16 15,-1-142-15,-17 0 16,18-17-16,35 35 16,-18-71-16,-17-35 15</inkml:trace>
  <inkml:trace contextRef="#ctx0" brushRef="#br0" timeOffset="58569.987">3069 4039 0,'-17'0'0,"17"18"16,0 35-16,0-18 15,0 18-15,0 0 16,0 0-16,0 0 0,0 106 15,0-89-15,0 124 16,-18-106-16,18 89 16,-18-107-16,36 54 15,-18-71-15,35 17 16,-17-34 0,-1-19-16,19-17 0,34 18 15,-17-18-15,0 0 16,0 0-16,18 0 0,70 0 15,-53 0 1,0 0-16,106 17 16,-88-17-16,0 0 0,141 18 15,-124-18-15,89 0 16,-106 0-16,52 0 16,-87-18-16,0 1 15,52-18 1,-88 35-16,36-36 15,-53 36-15,-1-17 0,1-1 16,-18 0 0,0-17-1,-18 17-15,18-17 0,0 0 16,0-36 0,18-52-16,-18 35 15,17 17-15,1-17 0,0-18 16,17-70-16,-17 87 15,-1 19-15,1-1 16,-18 18-16,0 1 0,0 16 16,0-17-16,0 18 0,0 0 15,-18 17-15,18-52 16,0 34-16,0 19 16,0-19-16,0 19 0,-17-36 15,17 35-15,-18 1 16,0 17-16,-35 17 15,36-17-15,-89 35 16,53-35-16,-123 0 16,70 18-16,-176-18 15,123 0-15,-194 18 16,159-18 0,-159 0-16,195 0 15,-89 17 1,141-17-16,35 18 0,18-18 0,36 35 15,34-17 1</inkml:trace>
  <inkml:trace contextRef="#ctx0" brushRef="#br0" timeOffset="59693.952">6526 9507 0,'-17'53'16,"17"0"-16,-18 53 15,18-53-15,-18 88 16,18-70-16,-17 17 0,17 0 16,-18 0-16,18-17 0,0 105 15,0-105 1,18 52-16,-1-88 16,72 54-16,-54-54 15,88 35-15,-34-52 16,87 17-1,-70-35-15,0 18 0,17-18 16,142 0-16,-124 0 16,159-18-16,-177 18 15,106-35-15,-123 17 16,35-17 0,-70 18-16,-36-1 0,36 0 15,-54 1-15,19-19 16,-36 1-16,17-18 15,1 18-15,-18-71 16,0 53-16,35-106 16,-17 71-16,35-106 15,-36 106-15,54-53 16,-36 88 0,18-35-16,-35 52 15,0 1-15,-1 18 16,-17-19-16,-17 19 15,-36-1 1,17 18-16,-17-18 16,-105-17-16,52 17 15,0 1-15,-35-1 16,-18 18-16,0 0 0,-140 0 16,157 0-16,-87 18 15,123-18-15,-70 0 16,123 0-16,-53-18 15,71 1-15</inkml:trace>
  <inkml:trace contextRef="#ctx0" brushRef="#br0" timeOffset="60712.772">5944 3810 0,'0'0'16,"-17"71"-16,17-36 0,0 18 16,-36 70-1,19-35-15,-36 71 16,35-53-16,-17 88 16,17-88-16,1-18 0,-1 88 15,36-123-15,17 53 16,0-53-1,53 0-15,-17-35 16,70 17-16,-53-17 16,106-18-1,-88 0-15,0 0 0,106 0 16,-124 0-16,18 0 0,-18 0 16,71 0-1,-106 0-15,70-18 16,-88 0-16,1 1 0,16-1 15,-34 0-15,0-17 16,-18 17-16,0-34 16,0-19-1,0 36-15,0-18 16,17-35-16,-17 17 16,18-52-16,0 52 15,-1-52-15,1 52 16,0 0-16,-1-70 15,-17 88-15,0-70 16,0 88-16,-17-18 16,-1-18-16,-17 36 15,17 0-15,-35 17 16,0-17-16,0 17 0,-35-17 16,-106 0-16,71 17 15,-19 18-15,19 0 0,-18 18 16,0-1-16,0 18 15,17-17-15,36 17 0,-35 1 16,87-19-16</inkml:trace>
  <inkml:trace contextRef="#ctx0" brushRef="#br0" timeOffset="62279.585">14393 11148 0,'-17'17'0,"-36"36"15,35-17-15,-70 34 16,35-35-16,-18 1 16,-87 52-16,70-35 15,-36 0-15,-123 17 16,-264 54-1,123-36 1,176-53-16,18 1 0,0 16 16,-124 19-16,177-36 15,-70 1-15,140-1 16,-35 0-16,89-17 16,17-18-1</inkml:trace>
  <inkml:trace contextRef="#ctx0" brushRef="#br0" timeOffset="63592.7">6791 12471 0,'-35'17'0,"70"-34"0,-88 52 15,0 53-15,36-53 16,17 36 0,0-36-16,17 1 15,1-19-15,17 1 0,0-18 0,1 17 16,52-34-16,-35-1 16,-18 1-16,36-36 15,-36 17 1,-35 19-16,0-1 0,-18 36 31,18-1-31,-17 54 16,17-36-16,35 18 15,-18-35-15,1-1 0,53-17 16,-36 0 0,18-35-16,-18 0 15,-17-18-15,-18 18 16,-35-18-16,17 35 15,-17 0-15,-18 18 16,17 0-16,19 0 16</inkml:trace>
  <inkml:trace contextRef="#ctx0" brushRef="#br0" timeOffset="63864.633">7532 12718 0,'0'0'16,"0"17"-16,-18-17 0,18 18 16,0-36-1,0 1 1,0-19-16,18-17 16,-1 18-16,1 0 15,0 17-15,-1 18 16,1 18-1,0 17-15,-18-17 16,17 35 0,1-36-16,0 36 15,-18-35-15</inkml:trace>
  <inkml:trace contextRef="#ctx0" brushRef="#br0" timeOffset="64592.668">8008 12594 0,'-18'-17'15,"1"17"-15,-1 17 16,1-17-1,-1 53-15,0-35 16,1 35-16,17-36 16,0 1-16,17 0 0,1-1 15,35 1-15,-18-18 16,36-18 0,-36 1-16,-17-1 15,-1 0-15,1 18 0,-18-17 0,0-1 16,0 0-16,-35 18 15,17 0 1,-17 36 0,17-1-16,18-17 15,18-1-15,17 1 16,-17-18-16,34 0 16,-34-18-16,17 1 15,-17 17-15,-18-18 16,18 18-16,-18-18 15,0 1-15,-18 17 32,18 17-17,0 1 1,18 0-16,-1-18 0,36 17 16,-35-17-1,-1-17-15,1 17 0,17-18 16,-35 0-1,-17 18 1,17-17 0</inkml:trace>
  <inkml:trace contextRef="#ctx0" brushRef="#br0" timeOffset="64765.226">8449 12559 0,'0'18'0,"18"-18"16,17-18-16,-17 18 16,52-18-16,-52 1 15,35-19 1,-36 36-16,1-17 16</inkml:trace>
  <inkml:trace contextRef="#ctx0" brushRef="#br0" timeOffset="64943.697">8502 12241 0,'18'36'15,"-1"34"1,-17 1 0,18-18-16,0 35 15,-18-35-15,17 0 0,18 17 16,-35-34-16,18-19 15,0 1-15,-18-1 0</inkml:trace>
  <inkml:trace contextRef="#ctx0" brushRef="#br0" timeOffset="65404.986">8731 12665 0,'18'-18'31,"17"18"-31,-17-18 16,-1 18-16,1-17 16,-18-1-16,18 18 0,-18-17 15,-18 17-15,-17-18 16,35 36-16,-35-1 16,17 1-1,18 35-15,18-36 16,-1 19-16,1-19 15,17 19-15,0-36 16,-17 17-16,0-17 16,-1 0-1,-17-17-15,0-1 16,0 0 0,18 1-16,-18-1 15,18 18 1,-18-18-1,17 18 1,1 18 0,-18 0-1,17-1-15,1-17 16,17 36 0,1-36-16,-19 17 15,1-17-15</inkml:trace>
  <inkml:trace contextRef="#ctx0" brushRef="#br0" timeOffset="65899.642">9208 12647 0,'0'0'0,"-18"18"16,0-1-16,18 1 16,0 17-16,0-17 15,0 0-15,18-18 0,0 17 16,-1-17-1,1 0-15,-1-17 16,1-1 0,-18 0-16,0 1 15,0-1-15,18 36 32,-18-1-17,17-17 1,1 18-16,0-18 15,-1-18-15,1 18 16,-18-35 0,0 0-16,0 17 0,0-17 15,0-18-15,0 18 16,0-71-16,-18 53 16,18 0-16,0 18 0,0-1 15,0 1-15,-17 17 0,17 36 16,0 0-16,0 52 15,0-17 1,0 18-16,17-18 0,1 53 16,0-54-16,-1 37 15,1-54-15,-18-17 16,17 17-16,-17-18 16</inkml:trace>
  <inkml:trace contextRef="#ctx0" brushRef="#br0" timeOffset="66050.751">9331 12541 0,'18'-17'0,"-1"17"16,19 0-16,-1 0 16,0 0-16,0 0 15,-17 0-15,0 0 16,-18 17-16</inkml:trace>
  <inkml:trace contextRef="#ctx0" brushRef="#br0" timeOffset="66350.375">9543 12629 0,'35'0'15,"-17"0"-15,17-17 16,-18-1-16,1 1 15,0-1 1,-18 0-16,-36 18 16,19-17-16,-18 34 15,-1 1-15,19 0 16,-1-1-16,18 1 0,0-1 16,53 36-16,-18-35 15,0-18-15,71 18 16,-53-18-16,53-18 15,-53 0-15,-18 18 16,-17-17-16,-18-1 16,-18 18-1</inkml:trace>
  <inkml:trace contextRef="#ctx0" brushRef="#br0" timeOffset="68775.61">32191 11165 0,'-35'0'15,"70"0"-15,-88 0 0,35 0 0,1 0 16,34 0 0,36-17-1,-17 17-15,17 0 16,70 0-1,-52 0-15,105 17 16,-70 1-16,105 17 16,-105-35-16,88 18 15,-123 0-15,17-18 16,-70 17-16,-36-17 16,-17 0-16,0 0 15,-18 0-15,-18-17 0,18 17 16,-17 0-16,-72-18 15,72 18-15,-1-18 16,-17 18-16,18-17 0,-89-1 16,88 18-16,1-18 15,-1 18-15,36 0 0,-18 0 16,53-17 0,18 17-16,-1 0 15,19 0-15,16 0 0,19 0 0,88 17 16,-89 1-1,19-18-15,-1 18 0,106-18 16,-106 17-16,18-17 16,-18 0-16,18 0 0,17 0 15,-105 0 1,-53 0-16,-89 0 16,54 0-1</inkml:trace>
  <inkml:trace contextRef="#ctx0" brushRef="#br0" timeOffset="71375.508">29616 5539 0,'0'-18'16,"17"18"-16,1 0 0,88-18 15,-18 18 1,124-17-16,-106-1 16,17 18-16,-17-18 0,53 18 15,-124 0 1</inkml:trace>
  <inkml:trace contextRef="#ctx0" brushRef="#br0" timeOffset="74599.18">4815 14235 0,'18'0'16,"0"17"0,70 36-16,-35-35 15,88-1-15,-53-17 16,53-17-16,-70-1 15,35-17-15,-71 17 16,0-17 0,-35 17-16,-17 1 15,-36 34-15,17 1 16,-34 35-16,52 0 16,1 17-16,17 71 15,0-70-15,17 0 16,1-1-16,-1 1 0,1 52 15,0-70-15,-18 35 16,-18-70-16,-17 17 16,17-17-16,-52-18 15,34-18-15,-17-17 16,18 17-16,17 1 16,36 17-1,53 0 1,-36 0-16,71 17 15,-53 1-15,0-18 16,0 18 0,52 17-16</inkml:trace>
  <inkml:trace contextRef="#ctx0" brushRef="#br0" timeOffset="74970.47">6156 14728 0,'0'0'0,"-35"-17"0,17-1 15,-17 18-15,17 0 0,1 18 16,-19-1-16,19 19 15,34-19-15,19 36 16,-1-17 0,35 17-16,-17-36 15,18 36-15,-54-35 16,1-1-16,0 1 16,-18 0-16,0-1 0,-36 1 15,1-18-15,0 18 16,0-18-16,-18 0 0,0 0 15,-35 0-15,52-18 16,1 18-16,17 0 16,18-18-16</inkml:trace>
  <inkml:trace contextRef="#ctx0" brushRef="#br0" timeOffset="75643.363">8467 14817 0,'0'-36'15,"0"19"-15,-18-1 16,18 0-16,-18 1 16,1-1-16,-1 18 15,0 0-15,-17 18 0,-18 52 16,36-17-16,-19 36 16,36-37-16,0 19 15,0-36-15,53 1 16,-35-19-16,17-17 15,18-17-15,-18-19 16,18-52-16,-35 35 16,0-17-16,-1 17 15,-17-88-15,-17 52 0,-19-69 16,1 87 0,-18-52-16,18 105 15,17 0-15,1 36 16,-1 53-16,18-1 15,18 89 1,-1-71-16,36 88 16,-18-87-16,54 34 15,-54-88-15,18 1 16,-18-1-16,18-17 0,18-1 16,-54-34-16</inkml:trace>
  <inkml:trace contextRef="#ctx0" brushRef="#br0" timeOffset="76221.32">9013 14376 0,'0'-18'15,"0"36"-15,-17-36 0,17 0 16,-18 18 15,1 36-31,-1-19 16,0 36-16,1-35 16,-1 35-16,18-18 0,-18 71 15,18-53 1,18 0-16,-18 0 0,18 0 15,17 0-15,35 17 16,-17-35-16,-17-17 16,17 0-16,0-18 0,-1 0 0,37-36 15,-36 19 1,17-36-16,-52 18 16,-18-54-16,0 36 15,0 18-15,-36-18 0,19-17 16,-36 17-16,18 0 0,-18 0 15,-53 0 1,35 35-16,-52 18 16,70 0-16,-35 36 15,70-19-15,0 19 16,18-19-16,36 36 16,-1-18-16,88 1 15,-52-19-15,0 1 0,-1-18 16,54 18-16,-71-18 15,17 0-15,-52 0 16,-1 0-16,-52 0 16</inkml:trace>
  <inkml:trace contextRef="#ctx0" brushRef="#br0" timeOffset="77378.751">10813 14781 0,'53'-35'15,"-1"17"1,1 1-16,0-18 0,53-18 16,-53 35-16,35-17 15,-52 35-15,-1-18 16,-18 0-16,1 1 0</inkml:trace>
  <inkml:trace contextRef="#ctx0" brushRef="#br0" timeOffset="77584.707">11148 14217 0,'0'18'15,"0"17"-15,0 18 16,17 17-16,-17 1 0,36 88 16,-19-71-1,-17 0-15,18-17 0,0 34 16,-18-69-16,17-1 15,-17-17-15,0-36 16,0-17 0</inkml:trace>
  <inkml:trace contextRef="#ctx0" brushRef="#br0" timeOffset="78056.692">11377 14146 0,'0'0'0,"0"71"0,35 123 16,-17-88 0,17 70-16,-17-123 15,0 18-15,-1-1 16,1-52-16,-18 0 16,17-18-16,-17-53 15,0 17 1,-17-17-16,17 18 15,0 0-15,17 52 32,1 36-32,0-35 15,17 0-15,-17-18 16,35 17-16,-18-17 16,-17 0-16,-1-17 0,18-1 15,-17 0-15,-18-17 16,-18 17-16,1 1 15,-1 17-15,1 0 16,-1 17-16,-17 54 16,35-36-16,17 36 15,19-36-15,-1-17 16,0 17-16,71-35 16,-53 0-16,-18 0 0,53-35 15,-70 35 1,0-18-16,-18 1 0</inkml:trace>
  <inkml:trace contextRef="#ctx0" brushRef="#br0" timeOffset="78936.027">13794 14693 0,'17'-35'15,"-34"70"-15,34-88 0,-17 36 16,-17-1-16,17 0 16,-18 18-16,-17 18 15,17 0-15,-17 70 16,17-35-16,1-18 0,-1 53 15,36-70-15,-1 17 16,1-17 0,35-18-16,-36-18 15,36-17-15,-35 0 16,17-36 0,-35 53-16,0-17 0,0 17 15,0-17-15,0 18 16,0-1-16,-17 18 15,-1 0-15,0 0 16,18 18-16,0-1 16,18-17-1,-18 18 126,0 35-125,0-18-16,35 71 15,-17-36 1,-1 1-16,1-18 0,0 17 15,17 36-15,-35-53 16,0 0-16,0-18 0,-18-17 16,-17 35-1,17-35-15,-17-18 0,0 0 16,17 0-16,-70-18 16,53-17-16,0-1 0,-18-34 15,35 35-15,0-54 16,18 36-16,18 18 15</inkml:trace>
  <inkml:trace contextRef="#ctx0" brushRef="#br0" timeOffset="79954.813">14111 14746 0,'0'71'16,"0"-142"-16,-18 195 0,18-89 15,0-17-15,0 17 16,18-18-16,-18-34 31,-18-36-31,18 35 16,-17-17-16,17 0 0,-18-1 16,1-17-16,17 1 15,0 34-15,35 0 16,-18 18-16,36 0 15,-17 0 1,34 18-16,-34-18 16,-1 0-16,-18 0 0,19 18 15,-36-1 1,-18 18 0,0-17-16,-17 53 15,18-18-15,-1 17 16,18-35-16,18-17 15,17 0 1,0-18-16,0 0 0,-17-18 16,17 0-16,18-34 15,-35 34-15,-18-17 0,17 17 16,-17-17-16,-17-1 16,17 19-16,-18-1 0,1 18 15,-1 0 1,18 18-16,0 17 15,0-17-15,35 17 16,-17-35-16,17 18 16,18-18-16,-35 0 15,-1 0-15,1 0 16,0-18-16,-1 18 0,-17-18 0,18-17 16,-18 17-1,0 36 16,0 17-15,0-17-16,17 35 0,1-35 16,17-18-1,-17-18-15,0 18 16,-18-35-16,17 17 0,-17-17 16,0-36-16,0 36 15,0-18-15,0 0 0,0 0 16,-35-88-1,35 70-15,-35-70 16,17 88-16,-17 18 0,17 35 16,18 35-16,0 1 15,0 105-15,18-71 16,17 89-16,-17-88 16,52 52-1,-34-70-15,52 18 16,-53-36-16,18-17 15,-35-1-15,-1-17 16,-34-17 0,-1-1-1,0 18-15,1 0 0,17-18 16,-18 18 0,18-17-16,18-1 15,-18 0-15,17-35 16,-17 18-16,0-18 15,-17 18 1,17 0-16</inkml:trace>
  <inkml:trace contextRef="#ctx0" brushRef="#br0" timeOffset="80426.677">15081 14781 0,'0'18'16,"0"-36"-16,18 36 0,0-18 31,-1 0-31,-17-18 16,18 18 15,-18 18-31,17-18 16,19 18-1,-36-1-15,53-17 16,-36 0-16,1 0 0,17-35 16,-17 17-16,-1-52 15,1 35 1,17-54-16,-17 36 16,-18 1-16,18-107 15,-18 88-15,-18-88 16,0 107-16,1-1 15,-1 53-15,0 70 16,18 1-16,0 88 16,0-71-16,18 0 15,35 71 1,-35-106-16,35 35 0,-18-53 16,-35-17-16,18-18 15,-18 17-15,-18-34 0,-35-19 16</inkml:trace>
  <inkml:trace contextRef="#ctx0" brushRef="#br0" timeOffset="80526.585">15328 14605 0,'18'18'0,"-36"-36"0,1 0 16,34 18-1,36-17 1,0 17-16,-18 0 0,54 0 16,-54 0-16,0 17 15</inkml:trace>
  <inkml:trace contextRef="#ctx0" brushRef="#br0" timeOffset="81315.988">17198 14605 0,'-35'18'15,"70"-36"-15,-88 36 0,35-1 16,-17 1-16,35 0 16,-18-1-16,18 36 15,0-18-15,18-17 0,35 17 16,-35-17-16,52-18 16,-52 0-16,35-18 15,-53 1 1,17-19-16,-17 19 15,0-1 1,-17 18-16,17-18 16,17 18-1,1-17 1,0 17-16,-18-18 16,35 1-16,-17-1 0,-1 0 0,1-17 15,35-53 1,-36 35-16,19-71 0,-36 72 15,0-1-15,0 0 16,-18-18-16,0 36 16,1 52-16,-1 19 15,1 123-15,-1-71 16,18 159 0,0-124-16,18 106 15,-1-140-15,18-19 0,-17-17 16,17-18-16,1 1 0,17-1 15,-36-35 1,-17-53-16,0 18 16,-35-71-16,17 53 15,-35-35 1,36 53-16,-1-18 16,18 35-16,0-17 15,0 17-15,35-17 16,-17 17-16,0 0 0,35 1 15</inkml:trace>
  <inkml:trace contextRef="#ctx0" brushRef="#br0" timeOffset="81799.547">19420 14041 0,'0'0'16,"18"0"-16,17 0 0,18 0 15,0 0-15,35 17 16,1-17-16,-1-17 0,88-1 16,-105 18-16,35-18 15,-89 18-15,1 0 16,-36 0-16</inkml:trace>
  <inkml:trace contextRef="#ctx0" brushRef="#br0" timeOffset="82078.984">19897 14058 0,'17'18'15,"-17"-1"-15,18 54 16,0 0-16,-18-18 0,35 105 15,0-87-15,18 88 16,-18-107-16,1 54 16,-19-53-1,-17 18-15,0-54 16,-17 1-16,-1-18 0,-70 0 16,35-18-16,0 1 15,-18-1-15,1 1 0,-89-19 16,71 36-1,17-17-15,18 17 0,-17 17 16,17 1-16</inkml:trace>
  <inkml:trace contextRef="#ctx0" brushRef="#br0" timeOffset="83335.756">20796 14129 0,'0'-18'0,"0"36"0,0-54 0,-17 54 31,-1 53-15,0-1-16,1 1 16,17 17-16,-18-17 0,18 87 15,0-87-15,18 52 16,-1-70-16,36 18 15,-35-54-15,35 1 16,-18-18-16</inkml:trace>
  <inkml:trace contextRef="#ctx0" brushRef="#br0" timeOffset="83724.33">21202 14340 0,'0'0'0,"-18"-17"0,1-1 16,-36 36 0,35 17-16,-35 53 15,36-35-15,-1 71 16,18-71-16,53 35 16,0-35-16,35 0 15,-35-36-15,88-17 16,-88-17-16,0-1 15,-18 0-15,0-17 0,-17 0 16,-18-18-16,0-35 16,-18 52-16,-17-34 0,0 35 15,-71-54 1,35 54-16,19 35 0,-54 18 16,70 17-16,-17 18 15,53 0-15,36 17 16,-1-34-16,89-1 15,-72 0 1,19-35-16,0 18 0,-19-18 16,1 0-16,-17 0 15</inkml:trace>
  <inkml:trace contextRef="#ctx0" brushRef="#br0" timeOffset="83952.541">21625 13988 0,'88'105'16,"-176"-210"-16,229 263 0,-105-105 0,52 88 16,-53-70-16,-17 0 15,-1-1-15,1 1 0,-18-1 16,-35 71-16,17-88 15,-70 53 1,35-53-16</inkml:trace>
  <inkml:trace contextRef="#ctx0" brushRef="#br0" timeOffset="84630.338">22348 13970 0,'0'0'16,"0"-18"-16,18 18 15,70 36 1,-35-19-16,0 1 0,18 17 16,-18 0-16,35 18 0,-71-17 15,1-19-15,0 19 16,-18-1-16,-18 0 15,0 0-15,-17-17 0,18 17 0,-19 1 16,19-19-16,-1 19 16,36-19-16,-18 1 15,17-1-15,36 19 16,-18-19 0</inkml:trace>
  <inkml:trace contextRef="#ctx0" brushRef="#br0" timeOffset="84753.541">22842 14958 0,'53'17'15,"-106"-34"-15,124 34 0,-53 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8:03.2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26511 1147 0,'18'0'16,"0"0"-1,70-18-15,-18 0 16,71 1-16,-52-1 16,-19 0-16,71 1 15,-88 17-15,-18 0 16,1 0-16,-19 0 0,1 0 15,-36 0-15,1 0 16</inkml:trace>
  <inkml:trace contextRef="#ctx0" brushRef="#br0" timeOffset="224.029">27040 1094 0,'-17'35'16,"34"-70"-16,-17 105 16,0-35-16,36 1 0,17 70 15,-36-71-15,54 71 16,-54-71-16,36 53 15,-53-53-15,0 18 16,0-35-16,-53 17 16,18-35-1,-35 0-15,17 0 16,0 0-16,-18-17 16,36 17-16,17-18 0,1 18 15,-1-18-15,36 18 16</inkml:trace>
  <inkml:trace contextRef="#ctx0" brushRef="#br0" timeOffset="2214.934">27887 988 0,'-18'17'15,"18"36"1,-17 0-16,-1 53 15,1-53 1,17 18-16,0-19 0,17 72 16,1-71-16,-1 0 15,1-18-15,0 0 0,35 36 16,-36-53-16,19-1 16,-19-17-16,1 0 0,-1 0 15,1 0-15</inkml:trace>
  <inkml:trace contextRef="#ctx0" brushRef="#br0" timeOffset="2736.659">28310 1182 0,'0'0'16,"-17"-18"-16,-1 1 0,1-1 16,-1 18-1,-17 18-15,17 17 16,0 18 0,1-18-16,17 53 15,0-35-15,0 35 16,17-35-16,1-17 15,17-1-15,-17-18 0,17 1 16,-17 0-16,52-1 16,-34-17-16,17-17 15,-36-1-15,1 0 0,-18-34 16,0 16-16,0-34 16,-18 17-16,-52-18 15,34 36-15,-34 0 16,52 17-1,-35 36-15,36-1 16,17 19-16,0-19 16,0 36-16,17-35 15,54 17-15,-54-17 16,54-18 0,-36 0-16,36 0 15,-54 0-15,1-18 0,0 18 16,-1-35-1,-17 17-15</inkml:trace>
  <inkml:trace contextRef="#ctx0" brushRef="#br0" timeOffset="2935.824">28557 988 0,'0'-18'15,"18"18"-15,17 18 16,1-1-16,52 36 15,-53-17 1,53 69-16,-70-34 16,17 88-16,-35-89 15,-17 71 1,-1-70-16,-35 35 16</inkml:trace>
  <inkml:trace contextRef="#ctx0" brushRef="#br0" timeOffset="5216.649">29333 1429 0,'18'0'16,"0"0"-16,35 0 16,-18 0-1,-35 17-15</inkml:trace>
  <inkml:trace contextRef="#ctx0" brushRef="#br0" timeOffset="5339.325">29369 1535 0,'0'0'16,"35"0"-16,-17 0 0,17 0 16,-17 0-16,52 0 15,-35 0-15</inkml:trace>
  <inkml:trace contextRef="#ctx0" brushRef="#br0" timeOffset="5810.78">29792 1217 0,'18'-18'0,"-1"18"16,36 0-16,-17 0 15,16-17-15,19 17 16,0-18 0,-54 18-1,-34 0-15,-19 18 16,19-18-16,-19 35 15,36-17 1,-17-1-16,17 19 0,0-19 16,0 36-16,17-18 15,19 18-15,-19-17 16,1-19-16,0 19 16,-18-19-16,17 1 0,-17 17 15,0-17-15,0-1 16,-17-17-16,17 18 0,-36-18 15,1 0-15,0 0 16,-1 0-16,1 0 16,18 0-16,-1 0 15,18-18-15</inkml:trace>
  <inkml:trace contextRef="#ctx0" brushRef="#br0" timeOffset="6463.137">30586 1041 0,'0'0'15,"-18"35"-15,-17 0 0,17 1 16,1 16-16,-1 1 16,18 53-16,-18-53 15,18 0-15,18 0 16,0 0-16,-1 0 0,36 17 16,-18-52-16,-17 0 0,35-1 15</inkml:trace>
  <inkml:trace contextRef="#ctx0" brushRef="#br0" timeOffset="7018.599">30974 1182 0,'0'0'0,"-18"0"0,1 0 15,-1 17 1,-17 54-16,17-36 15,0 18-15,18 35 16,18-17 0,0-36-16,-1 1 0,36 16 15,-17-52-15,34 0 16,-35 0-16,-17-17 16,53-36-16,-54 35 15,18-70-15,-35 53 16,0-53-16,-17 52 15,-1-17-15,-17 18 16,0 17-16,-36-34 16,36 52-16,-18 0 15,35 0-15,18 17 16,0 18-16,0-17 0,0 17 16,0 1-16,18-19 0,35 54 15,-36-54-15,54 19 16,-53-36-16,52 17 15,-52-17-15,17 18 16,-17-18 0</inkml:trace>
  <inkml:trace contextRef="#ctx0" brushRef="#br0" timeOffset="7197.071">31468 1535 0,'17'35'0,"1"-17"16,0 17-16,-18-18 15,17 19-15,1-36 16,-18 17-16</inkml:trace>
  <inkml:trace contextRef="#ctx0" brushRef="#br0" timeOffset="7468.739">31785 1676 0,'18'17'15,"-18"1"-15,-18 17 16,1-17 0,17 0-1,-18-1-15,0-17 16</inkml:trace>
  <inkml:trace contextRef="#ctx0" brushRef="#br0" timeOffset="8399.558">32085 1217 0,'-17'35'16,"-1"-17"-16,0 17 0,18 36 15,0-36-15,0 36 16,18-36-16,0-17 16,-1 17-16,1-17 0,-1-1 15,19-17-15,-19 0 0,36-17 16,-17-19-16,16-17 15,-34 18-15,17-36 16,-35 19-16,0-19 16,0 18-1,-70 0-15,52 36 16,-52 17-16,34 17 16,1 36-1,17-35-15,18 52 16,0-34-16,18-19 0,0 18 15,17 18-15,-17-35 16,-1-18-16,-17 18 16,18-1-16</inkml:trace>
  <inkml:trace contextRef="#ctx0" brushRef="#br0" timeOffset="8653.918">32438 1482 0,'35'17'15,"-70"-34"-15,88 34 0,-53 1 0,0 0 16,-18-1 0,18 1-16,-17-18 15,-1 18-15,18-1 0,0 1 0,0-1 16,0 1-1,18-18-15,-1 0 16,1 0 0,-1 0-1</inkml:trace>
  <inkml:trace contextRef="#ctx0" brushRef="#br0" timeOffset="8842.684">32667 1605 0,'-17'18'16,"17"-1"-16,0 1 16,0 0 15</inkml:trace>
  <inkml:trace contextRef="#ctx0" brushRef="#br0" timeOffset="9977.269">32914 1199 0,'-17'0'16,"-1"18"-16,-17-18 0,-18 35 15,35 1-15,-17 52 16,35-35-16,-18 35 15,36-35-15,17 17 16,-17-52 0,35 17-16,-18-35 15,35 0-15,-34-35 16,17-18-16,-18 18 16,0-36-1,-35 36-15,0-53 16,-35 35-16,-18-18 15,18 36-15,-1 17 16,1 18-16,18 0 0,-19 18 16,19 0-16,-1 17 0,-17 36 15,35-36-15,0 35 16,17-34-16,19 17 16,-19-36-16,36 1 15,-18-18-15,18-18 16</inkml:trace>
  <inkml:trace contextRef="#ctx0" brushRef="#br0" timeOffset="10294.081">33073 1517 0,'0'0'0,"18"18"15,-1-18-15,1 0 0,-1 0 16,19 0-16,-1 0 15,-17 0-15,-18 35 16,-18-17-16,-17 17 16,17-18-1,0 19-15,18-1 16,18-17-16,-18-1 16,18-17-16,-18 18 15,0 0 1,-18-18 15,-17 17-15,0 1-16,17-18 15,-17 17-15</inkml:trace>
  <inkml:trace contextRef="#ctx0" brushRef="#br0" timeOffset="10472.173">33355 1746 0,'-17'36'16,"34"-72"-16,-52 89 16,-18-18-16,35-17 15,-17 0-15,-36 17 16</inkml:trace>
  <inkml:trace contextRef="#ctx0" brushRef="#br0" timeOffset="11072.331">31115 2381 0,'18'0'0,"-1"0"16,1 0 0,0 0-16</inkml:trace>
  <inkml:trace contextRef="#ctx0" brushRef="#br0" timeOffset="11222.9">31327 2364 0,'17'0'16,"1"0"-1,17-18 1,-17 18-16</inkml:trace>
  <inkml:trace contextRef="#ctx0" brushRef="#br0" timeOffset="11350.72">31503 2346 0,'-18'0'16</inkml:trace>
  <inkml:trace contextRef="#ctx0" brushRef="#br0" timeOffset="12256.31">31979 1976 0,'18'0'15,"17"0"1,1 17-16,-19-17 16,18 18-16,1 17 0,-1 0 0,0 1 15,-17 17-15,0-18 0,-18 71 16,0-71-16,-18 53 16,18-35-16,-35 0 15,-1-18 1,-17 1-16,18-19 15,-18 1-15,18-1 16</inkml:trace>
  <inkml:trace contextRef="#ctx0" brushRef="#br0" timeOffset="20448.513">2081 2910 0,'-53'-70'15,"18"35"-15,0 17 16,-36 0-16,36 18 15,0 36-15,0-1 0,17 18 16,-17 106 0,17-71-16,18 0 0,0 18 15,0-36-15,18 19 16,-1-19-16,19 1 0,-19-18 0,1-1 16,-1 1-16,-17-35 15,0 0 1,-17-36-16,-54-17 15,54-1-15,-19 1 16,1-18-16,35 0 16,35 18-1,36 0 1,35 35-16,-53 0 16,52 0-16</inkml:trace>
  <inkml:trace contextRef="#ctx0" brushRef="#br0" timeOffset="20704.363">2240 3493 0,'0'0'16,"-17"17"-16,-1 1 0,-17 35 16,35-36-16,17 36 15,1-17-15,0-19 16,17-17-16,0 0 0,0 0 15,36 0-15,-53-17 16,17-1-16,-18-17 16,-17-1-16,18-34 15,-36 52-15,-17-52 16,0 52-16,-18-17 16,18 17-16,-18 36 15</inkml:trace>
  <inkml:trace contextRef="#ctx0" brushRef="#br0" timeOffset="20954.954">2663 3722 0,'0'17'0,"-17"-34"0,17-18 16,0-1-1,0-34-15,0 34 16,0-34 0,17 52-16,1 18 15,17 18-15,1 17 16,17-17 0,-36-1-16,19-17 15,-19 0-15</inkml:trace>
  <inkml:trace contextRef="#ctx0" brushRef="#br0" timeOffset="22689.332">4198 3563 0,'0'18'0,"18"-18"15,-1 17-15,19-34 16,-19 17-16,1-18 15,35-35-15,-36 18 16,1 0-16,-18-18 16,-35 0-1,17 35-15,1 18 0,-107-18 16,54 71 0,-1 18-1,53 0-15,18-1 16,36-35-16,52 18 15,-35-53-15,0 18 16,0-18-16,17 0 16,-17-18-16,53 18 15,-71-17-15,18 17 16,-18-18-16,1 18 16</inkml:trace>
  <inkml:trace contextRef="#ctx0" brushRef="#br0" timeOffset="23039.69">4851 3404 0,'17'-53'16,"-34"106"-16,34-123 0,-52 70 15,17 17-15,-34 19 16,34-1 0,0 0-16,1 18 0,-1 0 15,0-18-15,18 18 16,18-17-16,0-19 0,17 18 0,-17-35 15,70 0 1,-35-17-16,35-36 16,-71 18-16,36-36 15,-53 36-15,0 0 16,-17-18-16,-1 35 0,-17-17 16,0 35-1,17 17-15,0-17 0,18 36 16,-17-19-16,17 19 0,0-19 15,17 18-15,19 1 16,-1-19-16,53 19 16,-35-36-16,35 0 15,-53-18-15</inkml:trace>
  <inkml:trace contextRef="#ctx0" brushRef="#br0" timeOffset="23496.373">5309 3422 0,'-17'18'16,"34"-36"-16,-52 53 0,35 18 16,0-35-16,35 52 15,-17-52-15,53 0 16,-36-18-16,53-18 16,-70 0-16,35-35 15,-36 36-15,1-54 16,-18 18-16,0-53 15,-18 36-15,1-18 16,-1 17-16,0-88 16,1 124-16,17 0 0,0 70 31,0 0-31,0 36 0,0 0 16,17 17-16,1-18 0,0 1 15,-1-18-15,36 53 16,-35-71-16,-1-17 15,1-1-15,0-17 16,-18-17-16,17 17 16,-17-18-16,18-17 15,-18 17-15,18 18 16,-1 18-16,1 35 16,-1-36-1,-17 18-15,18-17 0,0 35 16,-1-35-1</inkml:trace>
  <inkml:trace contextRef="#ctx0" brushRef="#br0" timeOffset="24024.641">7020 3298 0,'0'0'16,"0"18"-16,-17 0 0,17 52 16,0-52-16,35 53 15,-17-36-15,34 0 16,-16-17-16,17-18 15,-18 0-15,18-18 16,-35 0-16,-18-17 16</inkml:trace>
  <inkml:trace contextRef="#ctx0" brushRef="#br0" timeOffset="24150.794">6967 3122 0,'0'0'15,"36"0"-15,-19-18 16,36 18-16,-35 0 16,17 0-16</inkml:trace>
  <inkml:trace contextRef="#ctx0" brushRef="#br0" timeOffset="24909.209">7849 2893 0,'18'0'47,"0"0"-47,-1 0 16,1 17-16</inkml:trace>
  <inkml:trace contextRef="#ctx0" brushRef="#br0" timeOffset="25051.218">7955 3351 0,'0'18'16,"0"-36"-16,18 36 15,-36-18 1</inkml:trace>
  <inkml:trace contextRef="#ctx0" brushRef="#br0" timeOffset="27440.128">4145 5098 0,'-17'-18'0,"-1"0"15,-17 18-15,17 0 16,-17 18-16,17 0 16,0 17-16,1 18 15,-19 35 1,54 36-16,0-89 16,17 0-1,0-17-15,1-18 0,-1 0 0,0-18 16,36-52-16,-54 34 15,36-70 1,-35 53-16,-18-17 0,0 17 16,0-18-16,-18 1 0,-17-1 15,-36-52-15,36 52 16,-53 1 0,53 34-16,-18 19 15,53 34-15,-18 54 16,18 0-16,35 87 15,-17-69-15,70 52 16,-35-71-16,35 36 16,-35-53-16,35 18 15,-35-54-15,18 18 16,-53-35-16,-1 0 16</inkml:trace>
  <inkml:trace contextRef="#ctx0" brushRef="#br0" timeOffset="28056.947">4798 4868 0,'-18'-35'16,"36"70"-16,-53-88 0,17 53 16,0-17-16,1 17 0,-19 0 15,1 0-15,0 35 16,-1 0-16,1 36 15,18-18 1,17 17-16,0-17 0,0 18 16,52 52-16,-16-70 15,52 18-15,-17-54 16,34 1 0,-52-18-16,53-53 15,-71 18-15,36-53 16,-36 52-16,-17-69 15,-36 52-15,-17-71 16,0 71-16,-71-53 16,53 71-16,-71-18 15,72 53-15,-72 36 16,89-1-16,-18 35 16,35-17-16,36 0 15,-1-18-15,19 18 0,70 18 16,-53-53-1,70 17-15,-52-18 16,34-17-16,-69 0 16,17 0-16,-36 0 15,-34 0 1,-19 0 0</inkml:trace>
  <inkml:trace contextRef="#ctx0" brushRef="#br0" timeOffset="28845.349">5450 5327 0,'0'-18'16,"0"36"-16,0-53 0,0 17 0,0 0 16,-17 1-16,-1-1 15,18 0-15,-17 18 16,-1 0-16,0 18 0,-35 35 15,36-18-15,-1 36 16,18-36-16,18 18 16,-18-18-16,35-17 15,0 0-15,18-18 16,-18 0-16,18-36 16,-35 19-16,0-19 15,-1 19-15,1-18 16,-18-18-16,-18 35 15,1-17-15,-1 35 16,0 0-16,1 0 0,-1 0 16,0 17-16,18 19 15,0-19-15,36 19 16,-19-19 0,19-17-16,-1 18 0,0-18 15,18 0-15,-35 0 16</inkml:trace>
  <inkml:trace contextRef="#ctx0" brushRef="#br0" timeOffset="29163.415">5697 5468 0,'0'0'0,"18"35"0,0 71 16,-1-71-16,1 1 16,0 17-16,-18-18 0,17-17 15,1-1-15,-18 1 16,17-18-16,-17-18 15,-17-17-15,-18 0 16,-1-36-16,19 36 16,-1-71-16,0 53 15,18-70 1,18 87-16,17 1 16,1 17-16,16 36 15,-34-18-15,0 53 16,-1-35-16,-34 35 15,17-36-15,-36 1 0,1 17 16,0-17 0,17-18-16,-17 0 15,17 0-15</inkml:trace>
  <inkml:trace contextRef="#ctx0" brushRef="#br0" timeOffset="29522.325">5962 5486 0,'0'0'0,"18"88"16,-18-35-16,17 53 16,-17-53-1,18-18-15,-18-18 0,0 19 16,18-19-16,-18-34 16,-18-1-16,0-35 15,1 18-15,17-18 16,-36-53-1,36 36-15,-17-1 0,17 1 16,17-1-16,1 36 0,0-1 16,-1 19-16,1-1 0,35 36 15,-36-1-15,1 36 16,0-17-16,-18 17 16,0-18-1,-18 0-15,0-17 16,-17-18-16,18-18 15,17 0 1,17-34 0,-17 34-16</inkml:trace>
  <inkml:trace contextRef="#ctx0" brushRef="#br0" timeOffset="29909.8">6174 5362 0,'0'0'16,"0"18"-16,17-36 47,1 1-47,0-1 15,-1 18 1,-17-18 0,18 36 46,-18 0-46,17-18-16,1 35 15,0-17-15,-1-18 16,1 0-16,-18-18 16,18 18-16,-18-35 15,-18 17-15,0-17 16,18 17-16,-17 0 15,-1 1 1,36 34 15</inkml:trace>
  <inkml:trace contextRef="#ctx0" brushRef="#br0" timeOffset="30046.702">6438 5274 0,'0'18'16,"0"-36"-16,18 36 0,-1-1 15,19 1 1,-1 17 0,-17-35-16,17 36 15,-17-36-15,17 0 16</inkml:trace>
  <inkml:trace contextRef="#ctx0" brushRef="#br0" timeOffset="30191.467">6668 5256 0,'-36'0'16,"72"0"-16,-72 18 0,1 17 16,35-17-16,-35 17 15,35-17-15,-18 17 16,18-17 0</inkml:trace>
  <inkml:trace contextRef="#ctx0" brushRef="#br0" timeOffset="30630.734">7020 4604 0,'18'0'32,"17"-18"-32,0 0 15,36 18-15,-36-17 16,-17 17-16,17 0 15,-17 0-15,0 0 16</inkml:trace>
  <inkml:trace contextRef="#ctx0" brushRef="#br0" timeOffset="30837.697">7091 4586 0,'0'53'16,"0"-18"-16,0 1 0,0-1 15,17 18-15,-17-18 16,0 0-16,18 54 16,0-72-16,-1 54 15,19-54-15,-1 19 16,-17-19-16,35-17 16,-36 0-16,18 0 15,-17 0-15</inkml:trace>
  <inkml:trace contextRef="#ctx0" brushRef="#br0" timeOffset="30987.751">7408 4921 0,'18'0'16,"-18"18"0,35 0-1,-35-1-15,36 1 16,-36-1-16,17-17 15</inkml:trace>
  <inkml:trace contextRef="#ctx0" brushRef="#br0" timeOffset="31160.696">7479 4692 0,'0'0'0,"18"0"32,-18-18-32,17 18 15</inkml:trace>
  <inkml:trace contextRef="#ctx0" brushRef="#br0" timeOffset="31516.677">7567 4551 0,'18'-18'16,"-1"1"-16,1 17 15,17 0-15,1 0 16,-19 0-16,36-18 16,-35 18-16,17 0 15,-17 18 1,-1 17-16,1 18 15,-18 0-15,0-18 16,18 18-16,-18-18 0,17 71 16,1-71-16,0 36 15,-1-54 1,-17 19-16,0-19 16,-17-17-1,-1 0-15,0 0 16,1 0-16,-19 0 15,19 0-15,-19 0 0,19 18 16,-36 0-16,18-1 16</inkml:trace>
  <inkml:trace contextRef="#ctx0" brushRef="#br0" timeOffset="32499.967">8714 4798 0,'0'17'0,"17"-17"0,1 18 15,35 0-15,-18-18 16,53 0-16,-52 0 15,-1 0 1</inkml:trace>
  <inkml:trace contextRef="#ctx0" brushRef="#br0" timeOffset="32617.017">8784 5009 0,'53'18'0,"-106"-36"0,124 54 16,-36-36-16,53 0 15,-53 0-15</inkml:trace>
  <inkml:trace contextRef="#ctx0" brushRef="#br0" timeOffset="34352.188">10319 3916 0,'0'0'16,"-18"-18"-16,36 18 31,17 18-31,0-1 16,18-17-16,53 18 15,18-18 1,-72 0-16,-16 0 0,52-18 15,-53 18-15,-17 0 0,-1-17 16,-34-1 0,-36 18-1,18 0-15,17 0 0,-17 18 16,-1 17-16,19-17 16,17 70-1,0-53-15,35 71 16,-17-53-16,-1-18 15,19 18-15,-19-18 0,1 1 0,0 34 16,-18-34 0,0-19-16,-53 1 15,17-1-15,-34-17 16,17 0-16,-35 0 16,70 0-16,-17 0 15,17 0-15,18 18 0</inkml:trace>
  <inkml:trace contextRef="#ctx0" brushRef="#br0" timeOffset="34657.116">11307 3898 0,'0'0'15,"-18"0"-15,0 35 16,-17 36-16,17 35 16,1-36-16,17 1 15,-18 0-15,18 70 16,0-88-16,53 52 15,-35-69-15,17-1 0,0-17 16,0-1-16,36 1 16,-53-18-16</inkml:trace>
  <inkml:trace contextRef="#ctx0" brushRef="#br0" timeOffset="35729.589">11977 4022 0,'0'0'0,"0"-18"0,-18 0 15,18 1 1,-35-1-16,17 18 16,-35 18-1,36-1-15,-19 19 0,1 70 16,18-54 0,17 1-16,0 71 15,0-89-15,52 53 16,1-52-16,-17-19 15,17 1-15,-1-18 0,19 0 16,-18 0-16,0-18 0,35-35 16,-53 18-16,1-36 15,-36 36-15,-18-35 16,-17 34-16,-36-52 16,36 53-16,-18 0 15,-53-18-15,53 53 16,0 0-16,-17 0 15,34 70 1,54-17 0,53 0-1,-36-35-15,71-1 0,-71 1 16,36 0-16,-36-18 16,-18 0-1,1 17-15,0-17 0,-1 18 16,-17 0-16</inkml:trace>
  <inkml:trace contextRef="#ctx0" brushRef="#br0" timeOffset="36003.375">12577 4516 0,'17'17'16,"-17"1"-16,18 35 15,-18-36-15,0 19 16,0-19-16,0 1 15,17-18 1</inkml:trace>
  <inkml:trace contextRef="#ctx0" brushRef="#br0" timeOffset="36247.406">13000 4551 0,'0'35'16,"0"-17"-16,-18-1 15,1 19-15,-1-19 16,0 1-16,1-18 15,-1 18-15,0-18 0,1 17 0</inkml:trace>
  <inkml:trace contextRef="#ctx0" brushRef="#br0" timeOffset="37632.806">13529 4039 0,'0'-17'16,"0"-1"-16,0 0 16,0 1-16,-18 17 0,1 0 15,-1 0 1,0 0-16,-17 17 0,18 1 16,-36 35-1,35 0-15,-17-18 0,17 18 16,18 35-16,0-35 15,35 18-15,1-36 16,52 18-16,-35-35 16,70-18-1,-70-18-15,53-35 16,-53 35-16,0-52 16,-36 35-16,-17-1 0,-17-34 15,-1 34-15,-52-34 16,34 52-16,-69-17 15,34 17-15,-17 18 16,35 18 0,0 17-16,35-17 15,18 35-15,0-36 16,36 54-16,-1-53 16,0-1-16,36 1 15,-36 0-15,53-18 16,-70 0-16,17 0 15,0 0-15,1 0 16</inkml:trace>
  <inkml:trace contextRef="#ctx0" brushRef="#br0" timeOffset="37966.662">14023 4357 0,'0'0'16,"35"17"-16,-17-17 0,-1 0 0,19 18 15,-19 0-15,1-18 16,-18 17-16,0 1 16,-18 17-16,18-17 15,-17 0-15,-1-1 16,18 1-16,18-18 47,-1 0-32,1 17-15,0-17 16,-1 0-16</inkml:trace>
  <inkml:trace contextRef="#ctx0" brushRef="#br0" timeOffset="38199.48">14464 4498 0,'0'18'16,"0"-36"-16,0 53 15,18-17 1</inkml:trace>
  <inkml:trace contextRef="#ctx0" brushRef="#br0" timeOffset="38350.691">14658 4463 0,'0'0'16,"18"0"-16,-1 0 0,1 0 15,-1 0 1</inkml:trace>
  <inkml:trace contextRef="#ctx0" brushRef="#br0" timeOffset="38483.852">14887 4445 0,'0'0'0,"0"-18"0,18 18 15,0 0-15,-1 0 16</inkml:trace>
  <inkml:trace contextRef="#ctx0" brushRef="#br0" timeOffset="38616.302">15064 4427 0,'0'0'0,"17"0"16</inkml:trace>
  <inkml:trace contextRef="#ctx0" brushRef="#br0" timeOffset="38863.621">15381 4498 0,'0'0'16,"0"18"-16,18-1 0,-18 1 16,-18-1-16,0 1 15,-17 17-15,18-17 16,-36 17-16,17 1 15</inkml:trace>
  <inkml:trace contextRef="#ctx0" brushRef="#br0" timeOffset="39708.069">16263 3933 0,'0'0'15,"0"-35"-15,0 18 0,-18 17 0,1-18 16,-18 18-16,-1 0 16,-17 35-16,18-17 15,0 17-15,17 18 16,0 0-16,1 53 0,17-53 16,35 53-16,-17-71 15,52 18 1,-34-36-16,17 1 0,52-36 15,-69 1-15,52-36 16,-71 35-16,19-70 16,-19 53-16,-34-53 15,-1 52-15,-35-52 16,0 53 0,-35-1-16,35 19 15,-53 17-15,71 17 16,0 36-16,17-35 15,18 53-15,18-36 16,52 35 0,-34-52-16,-1 17 15,18-17-15,-18-18 0,71 18 16,-71-18-16,18 0 16,-35 17-16,17-17 15</inkml:trace>
  <inkml:trace contextRef="#ctx0" brushRef="#br0" timeOffset="39929.603">16704 4357 0,'0'0'0,"0"17"15,0 19-15,0-19 0,18 1 16,-1 17-16,-17-17 16,18 0-16,-18-1 15,18-17-15</inkml:trace>
  <inkml:trace contextRef="#ctx0" brushRef="#br0" timeOffset="40074.474">16792 4057 0,'0'0'16,"18"0"-16,0 0 16,-18 18-1</inkml:trace>
  <inkml:trace contextRef="#ctx0" brushRef="#br0" timeOffset="43054.649">17216 4233 0,'17'0'47,"18"0"-31,-17 0-16,0 0 15,35 0 1,-18 0-16,0 0 0,18-17 16,-18-1-1</inkml:trace>
  <inkml:trace contextRef="#ctx0" brushRef="#br0" timeOffset="43266.782">17357 4022 0,'0'0'0,"0"17"16,0 1-16,0 17 0,0 1 16,17-1-16,1 0 0,0 53 15,-1-52-15,1 34 16,0-35-16,-18-17 15,0 35 1,17-53 0</inkml:trace>
  <inkml:trace contextRef="#ctx0" brushRef="#br0" timeOffset="43716.505">18009 4145 0,'0'0'0,"0"-17"16,-17 17-1,-19 17 1,19-17-16,-19 18 15,19-1-15,-1 1 16,1 0-16,-1 17 16,18-17-16,35 17 15,-17-17-15,17-18 16,18 17-16,-18-17 0,1 0 0,-19 0 16,19 0-1,-36 18-15,-18-18 16,0 17-16,-17 19 0,-53 17 15,52-18-15,-16 18 16,52-36 0,-18 1-16,36 0 0,17-1 15,0 1-15,0-18 16,36 0-16,-36 0 16,18 0-16,-70 0 15</inkml:trace>
  <inkml:trace contextRef="#ctx0" brushRef="#br0" timeOffset="44963.72">18733 4427 0,'0'18'16,"0"0"-16,0 17 16,0-17-16,0 34 15,-18-34-15,0 17 16,1-17-16,-36 35 16,35-35-16,-35 17 15,35-35-15</inkml:trace>
  <inkml:trace contextRef="#ctx0" brushRef="#br0" timeOffset="45135.358">19015 4498 0,'17'0'0,"-34"0"0,52 0 31,-17 0-15,-1-18-16</inkml:trace>
  <inkml:trace contextRef="#ctx0" brushRef="#br0" timeOffset="45268.582">19332 4427 0,'18'0'31,"0"0"-15</inkml:trace>
  <inkml:trace contextRef="#ctx0" brushRef="#br0" timeOffset="45418.637">19544 4427 0,'0'0'15,"18"0"1,-1 0-16,1 0 16,-1 0-16,1-17 15</inkml:trace>
  <inkml:trace contextRef="#ctx0" brushRef="#br0" timeOffset="45540.49">19703 4392 0,'17'0'32</inkml:trace>
  <inkml:trace contextRef="#ctx0" brushRef="#br0" timeOffset="45819.624">19897 3634 0,'17'0'15,"1"35"-15,0 0 0,52 71 16,-35-35-16,1-19 15,34 90-15,-52-72 16,17 54-16,-17-54 16,-36 36-1,1-53-15,-1 0 0,0-18 16,-52 53-16,17-52 16,18-19-16</inkml:trace>
  <inkml:trace contextRef="#ctx0" brushRef="#br0" timeOffset="46770.117">16845 3034 0,'0'35'31,"-17"18"-15,17-18-16,0 36 16,0-18-16,17 0 15,1-18-15,-18 0 16,0-17-16,17-18 0,1 35 15,-18-17 1,-18-18 0</inkml:trace>
  <inkml:trace contextRef="#ctx0" brushRef="#br0" timeOffset="47037.659">16598 3351 0,'35'53'16,"-17"-35"-16,0 0 16,17 35-16,-17-36 15,17 1-15,0 17 16,1-17 0,-19-18-1,18-18-15,1 0 16,17-17-1,-18-18 1,18 0 0,0-17-1,-53 52-15</inkml:trace>
  <inkml:trace contextRef="#ctx0" brushRef="#br0" timeOffset="49755.721">20902 4286 0,'-18'0'16,"36"0"15,17 18-31,-17-18 16,70 18 0,-35-1-16,35-17 0,-52 0 15,-1 0 1,-53-17-1,-35-1 1</inkml:trace>
  <inkml:trace contextRef="#ctx0" brushRef="#br0" timeOffset="50684.568">21925 3863 0,'0'0'15,"-35"0"-15,53 0 32,34 0-32,-16 0 15,87 0-15,-70 0 16,53 0-16,-53 0 16,0-18-16,-36 18 15,-34 0 1,-36 0-1,18 0-15,-18 18 16,17-18-16,19 35 16,17-17-16,17 52 15,1-34-15,35 52 16,-18-53-16,18 36 16,-18-36-16,-17 0 15,-18-17-15,18 0 0,-18 17 16,-18-18-16,-35-17 15,18 18-15,-53-18 16,52 0 0,-34 0-16,52 0 15,1 0-15,34 0 16</inkml:trace>
  <inkml:trace contextRef="#ctx0" brushRef="#br0" timeOffset="50946.305">22983 3828 0,'-35'35'16,"70"-70"-16,-105 88 0,35 52 15,17-52-15,0 18 16,1 52-16,17-52 16,17-18-16,19 53 15,-1-53-15,-17-18 0,17-18 16,-18 19-16,1-36 0,0 17 16</inkml:trace>
  <inkml:trace contextRef="#ctx0" brushRef="#br0" timeOffset="51668.691">23530 3986 0,'-35'-17'16,"70"34"-16,-88-34 0,0 52 16,18-17-16,-18 70 15,36-35-15,17 0 0,0 70 16,17-70-16,54 18 16,-36-36-1,18-17-15,53-18 16,-36 0-16,-17-18 15,0 0-15,-17-17 0,-1-36 16,-18 36-16,-34-53 16,-18 53-16,-54-53 15,36 70-15,-52-35 16,52 35-16,-18 36 16,36 0-16,17-1 15,18 54 1,18-54-16,-1 19 0,1-1 15,70 36-15,-52-54 16,52 18-16,-35-17 16,17 0-16,-52-18 15,35 0-15</inkml:trace>
  <inkml:trace contextRef="#ctx0" brushRef="#br0" timeOffset="51841.769">24130 4410 0,'18'53'16,"-36"-106"-16,53 123 0,-35-34 15,0-19-15,0 36 16,0-35 0,0 17-16,0-17 15</inkml:trace>
  <inkml:trace contextRef="#ctx0" brushRef="#br0" timeOffset="52125.967">24571 4463 0,'0'17'16,"-35"19"-16,17-1 15,-17 0 1,35-17-16,-18-1 15,1 1-15</inkml:trace>
  <inkml:trace contextRef="#ctx0" brushRef="#br0" timeOffset="52681.807">24977 4022 0,'0'0'0,"-18"0"15,0 0 1,1 17-16,-19 36 16,19 0-16,-1 53 15,18-53-15,0 0 0,18 35 16,-1-70 0,19 35-16,-1-53 15,-17 17-15,17-17 16,0-17-16,1-1 0,34-35 15,-35 18-15,18-36 16,-35 36-16,0-53 16,-18 35-16,-36 18 15,19-18-15,-19 17 0,1 1 16,-53 17-16,53 18 16,-1 18-16,19 0 0,-1 17 15,0 18-15,18-18 16,36 53-1,-19-70-15,36 35 16,-17-35-16,-19-1 0,18-17 16,-17 18-16,0-18 0,17 0 15,-17 0 1</inkml:trace>
  <inkml:trace contextRef="#ctx0" brushRef="#br0" timeOffset="52998.267">25435 4392 0,'0'0'0,"18"0"0,17 18 15,0-18 1,-17 0-16,0 17 15,-1-17-15,-17 18 16,-35 17-16,35-17 16,-35 17-16,17 0 15,1 1-15,17-19 16,0 1 0,17-18-16,1 0 15,17-18-15,0 18 16,1-17-16,-19 17 15,1 0 1</inkml:trace>
  <inkml:trace contextRef="#ctx0" brushRef="#br0" timeOffset="53210.602">25876 4551 0,'-17'35'15,"34"-70"-15,-70 88 0,18-18 0,17-35 16,1 35 0,17-17-16</inkml:trace>
  <inkml:trace contextRef="#ctx0" brushRef="#br0" timeOffset="53379.992">26176 4533 0,'18'0'47</inkml:trace>
  <inkml:trace contextRef="#ctx0" brushRef="#br0" timeOffset="53532.646">26476 4480 0,'18'0'15,"-1"0"1,1 0 0,0 0-1</inkml:trace>
  <inkml:trace contextRef="#ctx0" brushRef="#br0" timeOffset="53670.214">26635 4480 0,'17'0'0,"1"0"32</inkml:trace>
  <inkml:trace contextRef="#ctx0" brushRef="#br0" timeOffset="53900.089">26988 4463 0,'17'35'16,"-17"-17"-1,0 17-15,0-18 16,0 19-16,-17-19 15,-36 19-15,35-19 16,0-17-16,1 18 0,-54 0 16</inkml:trace>
  <inkml:trace contextRef="#ctx0" brushRef="#br0" timeOffset="54750.738">27799 3898 0,'18'-35'15,"-36"70"-15,18-70 0,-18 17 16,-17 18-16,17 0 16,-17 0-16,-53 53 15,53-18-15,-36 54 16,36-36-16,17 52 0,0-52 15,36 53 1,17-71-16,18 1 0,0-1 16,71 0-1,-54-35-15,1 0 0,-18-17 0,0-1 16,35-35 0,-71-17-16,1 17 15,-18 17-15,-18-17 0,1 1 16,-54-54-16,36 70 15,-71-17-15,71 36 16,0-1-16,-1 36 16,1-18-16,17 35 0,18-17 0,0 52 15,0-34 1,53 17-16,-17-18 16,34 0-16,-35-17 15,18-18-15,0 17 16,-17-17-16,-1 0 15,-18 0-15,1 0 16</inkml:trace>
  <inkml:trace contextRef="#ctx0" brushRef="#br0" timeOffset="54972.441">28275 4445 0,'0'18'16,"18"-1"-1,-18 19-15,0-19 16,17 36-16,-17-35 16,18-1-1,0-17-15</inkml:trace>
  <inkml:trace contextRef="#ctx0" brushRef="#br0" timeOffset="55345.725">28346 4251 0,'0'-18'15,"0"1"1,17 17 15,-17-18-15</inkml:trace>
  <inkml:trace contextRef="#ctx0" brushRef="#br0" timeOffset="55923">28663 4216 0,'0'0'15,"18"0"-15,-18-18 16,17 18-16,19 0 15,-1-18 1,0 18-16,-17 0 16,53 0-16,-54 0 15</inkml:trace>
  <inkml:trace contextRef="#ctx0" brushRef="#br0" timeOffset="57047.67">29545 4004 0,'35'-18'16,"-17"18"-1,-36 0 1,1 0-16,-1 18 16,-35 0-1,18-1-15,0 19 16,-1-1-16,19-35 16,17 18-16,-18-1 0,18 1 15,18-1-15,-1 1 16,1 0-16,0-1 0,17-17 15,0 18 1,-17 0-16,0-18 16,-36 0-16,-17 17 15,-18 19 1,17-1-16,-17 0 16,36 0-16,17 1 15,17-19-15,19 1 16,-1 0-16,18-18 0,53 0 15,-71 0-15,36-18 16,-36 0-16,-17 1 16,-54 17-1,19 0-15,-19 0 16</inkml:trace>
  <inkml:trace contextRef="#ctx0" brushRef="#br0" timeOffset="57709.303">28434 3034 0,'0'18'31,"0"17"-16,0 18 1,0 0-16,0 0 0,0 52 16,0-52-16,0 53 15,0-71-15,18 36 16,-18-36-16,0-17 16,-18-18-1,0-18-15</inkml:trace>
  <inkml:trace contextRef="#ctx0" brushRef="#br0" timeOffset="57948.446">28222 3422 0,'0'71'16,"0"-142"-16,18 177 0,0-36 15,-1-34 1,1-1-16,17-17 0,0-1 15,1-17-15,34 0 16,-35-17-16,36-36 16,-36 17-16,18-17 15,-35 18-15,-18 0 16,17 17-16,-17-17 16,0 17-16,-17 18 15</inkml:trace>
  <inkml:trace contextRef="#ctx0" brushRef="#br0" timeOffset="58482.492">30180 4498 0,'-35'35'16,"70"-70"-16,-105 105 0,52-52 16,0 0-16,1-1 0,17 1 15,-18-18-15,18 18 16,0-1-1</inkml:trace>
  <inkml:trace contextRef="#ctx0" brushRef="#br0" timeOffset="58642.156">30568 4498 0,'18'0'15,"-1"0"1,36 0 0</inkml:trace>
  <inkml:trace contextRef="#ctx0" brushRef="#br0" timeOffset="58773.652">30886 4480 0,'17'0'31,"1"0"-31,17-17 16</inkml:trace>
  <inkml:trace contextRef="#ctx0" brushRef="#br0" timeOffset="58910.215">31133 4445 0,'17'0'16,"1"0"0,0 0-1</inkml:trace>
  <inkml:trace contextRef="#ctx0" brushRef="#br0" timeOffset="59051.278">31327 4445 0,'0'0'0,"17"0"0,1 0 16,0-18-1,-1 18-15</inkml:trace>
  <inkml:trace contextRef="#ctx0" brushRef="#br0" timeOffset="59304.345">31662 3739 0,'0'0'0,"17"0"16,36 36-16,-35-1 16,35 18-16,35 53 15,-35-36-15,0 1 0,0-1 16,0 19-16,17 52 15,-52-71-15,-18-17 16,0 0-16,-18 0 0,1 0 16,-19-18-16,1 18 0,0-18 15,-18-17-15,18 0 0,-18 17 16,17-35-16</inkml:trace>
  <inkml:trace contextRef="#ctx0" brushRef="#br0" timeOffset="63459.851">10248 5221 0,'18'0'31,"-1"0"-15,36 0-16,-35 0 16,53 0-1,-18-18-15,-18 18 0,88-17 16,-70 17-16,88-18 15,-70 1-15,105-1 16,-88 18-16,1-18 16,16 18-16,-16-17 0,105-1 15,-88 18-15,88 0 16,-89 0-16,-16 0 16,16 0-16,1 0 0,88 18 15,-106-18 1,106 17-16,-88-17 15,88 0 1,-88 18-16,106-18 16,-106 0-16,105 0 15,-87 0-15,-18 0 16,-1 0-16,107 0 0,-106 0 16,0 0-16,123 0 15,-123 0-15,123 18 16,-123-18-16,18 0 15,105 0-15,-123-18 16,17 18-16,89 0 16,-89 0-16,-17 0 0,0 0 15,0 0-15,0 0 0,123-18 16,-106 18-16,107-17 16,-107 17-1,124-18-15,-123 18 16,105-18-16,-106 18 15,89 0-15,-106 0 16,106 0 0,-107 0-16,125 0 15,-124 0-15,123 0 16,-106 0-16,107 0 16,-125 0-16,19 0 15,-18 0-15,141 0 0,-124 0 16,106 0-1,-87 0-15,-37 0 0,19 0 16,123 0-16,-124 0 16,124 0-16,-123 0 15,105 0-15,-105 0 16,-19 0-16,1 0 0,123 0 16,-123 0-1,106 0-15,-124 18 16,124-18-16,-106 0 15,105 18-15,-105-18 16,106 0 0,-106 0-16,0 0 0,-1 0 15,1 0-15,106 0 16,-106 0-16,105 0 16,-87 0-16,87 0 15,-105 0-15,106 0 16,-89 0-16,89 0 15,-88 0-15,-19 0 16,19 0-16,-18 0 0,123 0 16,-105 0-16,87 0 15,-87 0-15,-19 0 16,19 0-16,-18 0 0,141 0 16,-124 17-1,142-17-15,-124 0 16,0 0-16,-18 0 0,19 0 15,157 0 1,-157 0-16,16 0 0,142 0 16,-141 0-16,194 0 15,-177 18-15,177-18 16,-159 0 0,0 18-16,0-18 0,-18 17 15,18-17-15,-17 18 0,176-1 16,-177 1-16,141 0 15,-158-18-15,123 17 16,-123-17-16,141 18 16,-159-18-16,-17 0 15,123 0 1,-142 0-16,19-18 16,-107 18-16,-34 0 15,-54 18-15</inkml:trace>
  <inkml:trace contextRef="#ctx0" brushRef="#br0" timeOffset="64337.65">19562 5521 0,'0'0'15,"0"-18"-15,35 18 16,18 0-16,70 36 16,-52-19-16,70 19 15,-71-19 1,-17 1-16,-17-1 16,-19 19-16,-17-19 0,-17 1 15,-54 53-15,36-36 16,-71 35-16,71-52 15,-1 35 1,36-18-16,53 1 16,-17-19-16,87 18 15,-52-35-15,52 18 16,-52-18-16,17 0 16,-71 18-16,19-18 15,-54 0-15</inkml:trace>
  <inkml:trace contextRef="#ctx0" brushRef="#br0" timeOffset="65076.743">21237 5680 0,'0'0'16,"18"-18"-16,-18 0 16,-35 18-1,17 0-15,-35 18 16,18 0-16,-1-1 0,19 1 15,-1 0-15,18 17 16,0-17-16,18-1 16,-1 1-16,19-1 0,-19 1 0,36-18 15,-17 18-15,52-18 16,-71 0-16,1 0 16,-36 0-1,-70 35 1,35 0-16,-35 36 15,53-36-15,0 36 16,52-54-16,54 36 16,-1-35-16,19 0 15,87-18 1,-88-18-16,53 0 0,-106 1 16,1-1-16</inkml:trace>
  <inkml:trace contextRef="#ctx0" brushRef="#br0" timeOffset="72863.045">9066 7902 0,'18'0'47,"-18"-17"-47,0-1 0,18 0 15,-1-35 1,1 18-16,17-35 16,-17 34-16,35-17 15,-53 18-15,17 35 16,1-18-16,-18 36 0,0 17 16,18-17-16,-18 53 15,0-36 1,17 35-16,1-52 15,0 35-15,-1-35 16,19-18-16,-19 0 16,36-36-1,-35 19-15,-1-19 0,-17 19 16,18-19-16,0-16 16,-18 34-16,0 0 15,-18 36 1,0 17-1</inkml:trace>
  <inkml:trace contextRef="#ctx0" brushRef="#br0" timeOffset="73207.175">9031 8308 0,'0'0'0,"18"0"16,-18-18-16,17 1 0,19-36 16,-19 17-16,19 1 15,-19 18-15,1-1 16,17 0-16,-17 18 16,-18 18-1,0 0-15,17 17 0,-17 0 16,36 18-16,-19-18 15,19 1 1,-19-36-16,36 0 16,-18-18-16,18-17 15,-35-1-15,35-52 16,-53 71-16,35-54 16,-35 53-16</inkml:trace>
  <inkml:trace contextRef="#ctx0" brushRef="#br0" timeOffset="74875.884">10883 7779 0,'0'0'0,"0"-36"0,-17 1 15,-1 18-15,-17-19 16,-18 36-16,35 18 16,-52 52-16,52-17 15,-35 53-15,35-53 16,1 53-1,17-71-15,17 1 16,1-19-16,53 1 16,-54-36-16,54-17 15,-36 17-15,0-17 16,-17-18-16,0 18 0,17-53 16,-35 17-16,0-52 15,0 70-15,-53-88 16,35 70-16,-52-35 15,52 71-15,0 0 16,18 52-16,-17 54 16,17-18-1,35 105-15,-17-87 16,35 70 0,0-17-16,-18-71 0,0-18 15,36 35-15,-36-52 16,18 17-1,-35-35-15,17 0 16</inkml:trace>
  <inkml:trace contextRef="#ctx0" brushRef="#br0" timeOffset="75693.732">11483 7479 0,'0'0'0,"0"-18"0,0 1 15,0-19-15,0 19 16,0-1-16,0 0 0,0 1 16,-18 17-1,1 0-15,-1 0 0,-17 53 16,-1-36-1,1 72-15,0-54 16,17 18-16,18 70 16,0-70-16,36 53 15,-19-53-15,18-18 16,1 0-16,17-17 0,52 17 16,-69-35-16,70-17 15,-71-1-15,53-35 16,-70 18-16,17-53 15,-17 52-15,-18-17 16,-18 1-16,0-1 16,-35-53-16,1 53 15,-54-18-15,53 54 16,-71-1-16,71 36 16,-17 35-1,35-18-15,35 53 16,17-35-16,18 18 15,1-54-15,-1 18 16,18-17-16,-18 0 0,71-18 16,-71 0-16,36 0 15,-53 0-15,17-18 16,-18 18 0</inkml:trace>
  <inkml:trace contextRef="#ctx0" brushRef="#br0" timeOffset="75998.703">12136 7355 0,'17'-17'16,"18"17"-16,18-18 16,-17 18-16,34-17 15,-52 17-15,17 0 16,-17 0-16,-18-18 15</inkml:trace>
  <inkml:trace contextRef="#ctx0" brushRef="#br0" timeOffset="76244.54">12224 7320 0,'0'0'15,"17"35"-15,-17 1 0,0-1 16,0 18-16,-17 53 16,17-53-16,0 52 15,17-69-15,-17-1 0,36 36 16,-19-54-16,36 1 16,-17-18-16,34 0 15,-52 0-15,35-35 16,-36 35-16,-17-18 15</inkml:trace>
  <inkml:trace contextRef="#ctx0" brushRef="#br0" timeOffset="76443.415">12718 7691 0,'17'35'16,"-34"-70"-16,34 105 0,1-17 15,0-35-15,-18-1 0,0 1 16,0 0-16,17-18 16</inkml:trace>
  <inkml:trace contextRef="#ctx0" brushRef="#br0" timeOffset="76619.675">12753 7373 0,'18'0'31,"-1"0"-31,1 0 15</inkml:trace>
  <inkml:trace contextRef="#ctx0" brushRef="#br0" timeOffset="76973.479">12947 7197 0,'0'0'0,"18"0"16,17 0-1,0 0-15,-17 0 0,17 0 16,0 0-16,-17 0 16,0 17-16,-1 1 15,1-18-15,0 53 16,-18-35-16,17 70 16,1-53-16,-18 18 15,17 70-15,-17-70 16,18 71-16,-18-71 15,18 17-15,-18-34 16,0-19-16,0 1 16,0-1-16,-18-17 31,-17-17-31,17-1 16,1 1-16,-1 17 15,0-18-15</inkml:trace>
  <inkml:trace contextRef="#ctx0" brushRef="#br0" timeOffset="77111.109">13741 7955 0,'-18'0'15</inkml:trace>
  <inkml:trace contextRef="#ctx0" brushRef="#br0" timeOffset="80827.442">13811 7673 0,'18'0'31,"17"0"-15,-17 0-16,35 0 16,-18 0-16,0 0 15,-17 0-15,35 0 0,-36 0 16,-34 0 0,-18 18-16</inkml:trace>
  <inkml:trace contextRef="#ctx0" brushRef="#br0" timeOffset="80959.652">13794 7796 0,'17'18'0,"1"-18"16,17 0-16,0-18 16,18 18-16,-17 0 15,-19 0-15</inkml:trace>
  <inkml:trace contextRef="#ctx0" brushRef="#br0" timeOffset="81638.524">14834 7020 0,'0'0'16,"-35"-53"-16,17 36 0,18-1 15,18 18 1,17 0-16,1 18 16,69 17-16,-52-17 15,53 70-15,-53-53 16,18 71-1,-54-53-15,1 0 0,0 0 16,-18 0-16,-36 17 16,1-52-16,-36 17 15,36-35-15,-35-18 16,34 1-16,1-18 16,35 17-16,0 0 15,18 1-15,52 34 16,-34-17-16,34 36 15,-17-19-15,0 18 16,-18-35-16</inkml:trace>
  <inkml:trace contextRef="#ctx0" brushRef="#br0" timeOffset="82155.985">15575 7056 0,'0'-18'16,"18"18"-1,35 0-15,-18 0 16,53 0-16,-35 0 15,-18 0-15,36 0 16,-36-18-16,-17 18 0</inkml:trace>
  <inkml:trace contextRef="#ctx0" brushRef="#br0" timeOffset="82425.171">15822 7020 0,'0'0'15,"0"18"-15,18 0 16,-1-1-16,-17 1 0,36 35 16,-19-18-16,1 53 15,0-35-15,17 35 16,-18-52-16,1 34 16,-18-35-1,0-17-15,-18 17 16,-17-17-1,18-18-15,-1 0 0,-35-18 16,18 1-16,-36-1 16,54 0-16,-36 18 15,35 0-15,0 0 16</inkml:trace>
  <inkml:trace contextRef="#ctx0" brushRef="#br0" timeOffset="83362.501">14799 7938 0,'18'0'15,"52"-18"1,-17 18-16,106 0 16,-71 0-16,124-18 15,-106 18 1,158-35-16,-140 17 16,-1-17-16,106 0 15,-158 17-15,-18 0 0,-18 18 16,-52 0-1</inkml:trace>
  <inkml:trace contextRef="#ctx0" brushRef="#br0" timeOffset="83996.576">15011 8255 0,'0'-18'15,"0"36"-15,17-36 0,1 18 16,53 0 0,-36 18-16,18 17 0,0-17 15,17 17-15,18 36 16,-52-36-16,-19 18 0,1 18 16,-18-36-16,-53 18 15,18-36-15,-53 19 16,52-36-16,-17 0 15,18 0-15,0 0 16,-18-18-16,53 0 16,-18-35-16,36 36 15,17 17-15,0-18 16,1 18-16,-1 0 0,0 0 0,1 18 16,16-1-16,-16-17 15,-19 18-15,36 17 16,-35-35-16,-18 36 15,0-19-15</inkml:trace>
  <inkml:trace contextRef="#ctx0" brushRef="#br0" timeOffset="85259.569">15857 8237 0,'0'-17'16,"0"-1"-1,-17 18-15,-1 0 16,0 18 0,1 17-1,-18 36-15,17-36 16,0 53-16,18-35 15,18 0-15,0-18 0,-1 0 16,54 18-16,-36-35 16,0-18-16,18 0 15,0 0-15,-18-35 0,54-18 16,-54 18-16,0-54 16,-35 54-16,0-53 15,-17 53 1,-54-18-16,36 17 15,-54 1-15,37 35 16,-19 0-16,36 18 16,-18 17-16,35 0 15,1 18-15,34-35 16,36 35-16,-18-36 16,71 19-1,-71-19-15,71-17 16,-70 0-16,17-17 15,-36 17-15,-17-18 16</inkml:trace>
  <inkml:trace contextRef="#ctx0" brushRef="#br0" timeOffset="85569.743">16404 8555 0,'0'53'16,"0"-106"-16,0 123 0,18-17 16,-1-35-1,-17 0-15,18-1 0,-18 1 16</inkml:trace>
  <inkml:trace contextRef="#ctx0" brushRef="#br0" timeOffset="85726.189">16404 8326 0,'18'-18'0,"-1"18"15,-17-18-15,18 18 16</inkml:trace>
  <inkml:trace contextRef="#ctx0" brushRef="#br0" timeOffset="89680.834">10777 8520 0,'18'0'15,"17"0"1,36-18-16,-18 18 15,88 0 1,-71 0-16,124-18 16,-88 1-16,-18-1 15,1 18-15,-19 0 0,18 0 16,-52 0-16</inkml:trace>
  <inkml:trace contextRef="#ctx0" brushRef="#br0" timeOffset="90731.378">14870 9278 0,'-18'0'16,"36"0"-1,-1 0 1,1 0-16,88 0 16,-36 0-16,36 0 15,0 0-15,17 0 0,160 0 16,-125 0-16,142 0 16,-159 0-16,0 0 15,-17 0-15,-36-18 0,53 18 16,-123 0-16</inkml:trace>
  <inkml:trace contextRef="#ctx0" brushRef="#br0" timeOffset="101233.008">2381 5133 0,'18'18'47,"70"-18"-47,-35 17 16,0-17-16,17 0 0,-17 0 15,71 0-15,-71 0 16,35 0-16,-53-17 16,1 17-1,-54-18 1,0 18-16</inkml:trace>
  <inkml:trace contextRef="#ctx0" brushRef="#br0" timeOffset="101458.791">2840 4939 0,'0'18'16,"35"-1"-1,-17 1-15,-1-1 0,54 19 16,-36-19-16,53 19 15,-35-19 1,0 1-16,-17 0 16,-19 17-16,-34 0 15,-1-17-15,-17 17 0,-1 0 16,-87 18 0,17 0-16,53-18 15,18-17-15</inkml:trace>
  <inkml:trace contextRef="#ctx0" brushRef="#br0" timeOffset="102148.067">3969 5856 0,'0'18'0,"17"-18"15,54 17-15,-18-17 16,17 0-16,142 0 16,-88 0-16,211-35 15,-159 35-15,247-18 16,-193 1-16,211 17 16,-230 0-16,1 0 15,158 17 1,-211-17-16,-18 0 0,-17 0 15,35 0-15,-107 0 16,-34 0-16,-36-17 16,-17 17-16</inkml:trace>
  <inkml:trace contextRef="#ctx0" brushRef="#br0" timeOffset="105430.41">18997 6703 0,'0'17'16,"18"72"-1,-1-19-15,1 142 16,0-89 0,-18 195-16,0-124 15,-18 18-15,0-1 0,1-17 16,17 0-16,0-35 15,0-36-15,35 71 0,-17-123 16,-1 17 0,1-52-16,-18-19 15,18 1-15,-18-36 16,-18 1-16</inkml:trace>
  <inkml:trace contextRef="#ctx0" brushRef="#br0" timeOffset="107381.537">22225 7885 0,'-18'0'15,"18"-36"-15,-17 19 16,-1-1-16,0 18 15,1 0-15,-36 18 16,35-1-16,-35 1 0,-17 70 16,35-53-16,-1 18 15,19 0-15,17 0 16,0 18-16,17-36 16,54 18-16,-36-35 15,71-18-15,-53 0 16,35-36-1,-53 1-15,18-36 16,-35 36-16,-1-18 16,-17 0-16,0-17 0,0-1 15,-17 1-15,-1-19 0,-17-69 16,0 70-16,-1-18 16,19 70-16,-1 19 15,0-1-15,1 36 16,17-1-16,0 125 15,17-72 1,1 54 0,0-54-16,-1 18 0,1-17 15,0-1-15,17 1 0,0-18 16,36 53-16,-18-71 16,17 36-16,-34-54 15,-1 1 1,-18-18-16,1 0 15,-36 0-15,18-18 16,-17 1-16</inkml:trace>
  <inkml:trace contextRef="#ctx0" brushRef="#br0" timeOffset="108265.251">23001 7638 0,'0'0'15,"18"-36"-15,-18 19 0,0-1 16,-18-17-16,0 17 16,1 1-16,-1-1 15,1 18-15,-1 0 16,-17 0-16,17 18 0,-35 34 16,18-16-16,17 17 15,1 70-15,17 36 16,0-106-16,17 17 15,54 54 1,-36-89-16,18 0 0,70 18 16,-70-35-16,71-18 15,-54-18-15,-17 1 16,35-54-16,-52 36 16,-19-53-1,-17 35-15,-17-71 16,-1 54-16,-17-1 15,0 1-15,-18-19 0,0 36 0,-53-35 16,53 71-16,-53 17 16,53 17-16,18 19 15,0 16-15,17 54 16,18-53-16,53 53 16,0-71-16,53 54 15,-53-72-15,52 36 16,-52-35-16,36-1 15,-72-17-15,36 0 16,-35 0 0</inkml:trace>
  <inkml:trace contextRef="#ctx0" brushRef="#br0" timeOffset="109366.495">23742 8255 0,'0'0'0,"0"-18"16,0 1-1,0-1-15,-18 0 0,1 18 16,-1 0 0,-17 36-16,17-19 15,0 19-15,1-19 16,17 19-16,0-19 15,0 1-15,17-1 0,1-17 16,0 18-16,-1-18 16,1 0-16,17-18 15,-17 18-15,17-17 16,-35-1-16,0 1 16,0-1-16,0 0 15,-17 1-15,17 34 31,17 19-15,-17-19 0,36 18-16,-19-35 15,36 18-15,-35-18 16,-1 0 0,-17-18-16,18-17 15,-18 18-15,-18 17 16,18 17-1,0 71 1,0-35-16,18 71 16,-18-71-16,18 0 15,-18-18-15,17 0 0,-17 18 16,0-71 15,-17-52-15,17 35-16,-18-1 0,18-17 0,0 18 15,0-71 1,18 53-16,-1-17 16,-17 52-16,18 18 0,0 0 15,-1 0-15,1 18 16,-18 17-16,0-17 16,-35-1-1,17-17-15,-17 0 16,17-17-1</inkml:trace>
  <inkml:trace contextRef="#ctx0" brushRef="#br0" timeOffset="109727.307">24165 8520 0,'0'0'16,"-17"88"-16,17-35 0,-18 17 15,18-34-15,0-19 16,0 18-16,0-52 31,0-36-31,-18 18 16,1-54 0,17 19-16,0-71 15,17 70-15,19-35 16,-1 71-16,0 35 15,0 0-15,18 35 16,-53 1-16,18-19 16,-18 19-16,0-1 0,0 0 15,-18-17-15,-17-1 16,17-17-16,1 0 16,17-17-1,0-1-15,17-17 16</inkml:trace>
  <inkml:trace contextRef="#ctx0" brushRef="#br0" timeOffset="110095.297">24395 8308 0,'0'35'15,"0"-70"-15,17 88 16,-17-36-16,0 1 0,0 0 16,0-1-16,18 1 15,0-18 1,-18-18-1,17 1-15,1-1 16,-18 0-16,17 18 16,1 0-1,0 0 1,-1 0 15,-17-17-31,18 17 16,0 0 78,-18-18-79,0 1 1</inkml:trace>
  <inkml:trace contextRef="#ctx0" brushRef="#br0" timeOffset="110262.974">24677 8326 0,'35'0'16,"-17"17"-16,-1 1 0,1-1 15,0 1-15,17 0 0,0 17 16,0-17-1,-17-1-15,0 1 16</inkml:trace>
  <inkml:trace contextRef="#ctx0" brushRef="#br0" timeOffset="110411.067">24924 8308 0,'-36'35'15,"1"18"1,0-18-16,-18 18 16,35-17-16,-35 17 15</inkml:trace>
  <inkml:trace contextRef="#ctx0" brushRef="#br0" timeOffset="112780.623">29016 8149 0,'-35'-35'15,"70"70"-15,-88-70 0,-17 35 16,34 0-16,1 18 15,-36 34-15,36-16 16,-35 52-16,52-53 16,0 36-1,18-36-15,53 18 16,0-53-16,53 0 16,-53-18-16,70-35 15,-87 18-15,-1-18 16,18-70-16,-36 52 15,1-70-15,-18 53 16,-35-71-16,17 71 16,-35-18-16,36 71 15,-19 17-15,-17 36 16,18 17-16,0 71 16,35-36-16,0 19 15,18 69-15,17-87 16,53 70-16,-35-70 15,0-18-15,0-1 0,53 19 16,-71-53 0,18 17-16,-36-35 15</inkml:trace>
  <inkml:trace contextRef="#ctx0" brushRef="#br0" timeOffset="113622.013">29898 7779 0,'0'0'16,"-18"-18"-16,1 18 0,-19-18 16,1 36-16,0-18 15,-18 71-15,18-36 16,-18 71-16,53-53 16,-18 17-16,18-17 15,0 18-15,35 35 16,1-71-16,52 18 15,-35-36-15,0 1 0,0-18 16,70-18-16,-70 1 16,-18-1-16,18-17 15,-18 0-15,-17-1 0,0-17 16,-1-52-16,-17 52 16,-35-71-16,17 71 15,-70-35-15,35 53 16,-70-1-16,70 19 15,-53 34 1,71 1-16,0 35 16,17-18-16,36 54 15,17-54-15,35 35 16,-17-34-16,53 17 16,-53-36-16,53 1 15,-71-18-15,0 0 16,-17 0-16,0-18 0,-18 1 15,0-1-15</inkml:trace>
  <inkml:trace contextRef="#ctx0" brushRef="#br0" timeOffset="119766.098">26247 8079 0,'0'-53'15,"17"17"-15,19-34 16,-1 17-16,18-35 16,-18 35-16,0 18 15,-17-1-15,17 19 16,-17 17-16,0 0 0,-18 17 15,17 71-15,-17-52 16,18 70 0,-18-71-16,17 0 0,19 18 15,-19-53-15,36 18 16,-35-36-16,17 0 16,0 1-16,1-18 15,-19-1-15,1 1 0,17-18 16,-17 35-16,-18 1 15,-18 17 1,1 17-16,-1 1 16</inkml:trace>
  <inkml:trace contextRef="#ctx0" brushRef="#br0" timeOffset="120133.395">26317 8326 0,'18'-18'16,"-36"36"-16,54-54 0,-19 19 0,1-1 16,-1 18-16,36-35 15,-35 17-15,0 18 16,-1 18-1,1 17 1,-18 0-16,18-17 0,-1 0 16,18 34-16,-17-52 15,0 18-15,17-18 0,-17 0 16,-1 0-16,36-18 16,-18 1-16,1-1 15,-1 1-15,18-54 16,-35 36-16,-1-1 0,-17 19 15,0-18-15,-17 17 0,-1 18 16</inkml:trace>
  <inkml:trace contextRef="#ctx0" brushRef="#br0" timeOffset="121045.194">26370 6773 0,'35'0'16,"-17"0"-16,0 0 0,-1 36 16,1-19-16,17 19 15,-17-19-15,-18 1 16,18-1-16,-18 1 15,-18 0 1,18-1 0,0 1-1,0 0-15</inkml:trace>
  <inkml:trace contextRef="#ctx0" brushRef="#br0" timeOffset="121184.965">26599 7285 0,'18'35'16,"0"-17"-16,-1-18 15,-17 17-15,18-17 0,0 18 16</inkml:trace>
  <inkml:trace contextRef="#ctx0" brushRef="#br0" timeOffset="121956.459">26194 6862 0,'-18'-18'16,"18"0"0,-18 1-16,1-1 15,17 0 17,17 18-17,36 0 1,-17-17-16,34 17 15,-17 0-15,18 17 16,-36-17-16,36 36 16,-54-19-16,1 36 15,-1-35-15,-17 17 16,-17-17 0,17-1-16,-18 1 0,1-18 15,-19 0-15,19 18 16,-1-18-16,0 0 15,36 17 17,17 19-17,-17-19-15,0 1 0,-1-18 16,18 35 0,-35-17-16,0-1 0,0 1 15</inkml:trace>
  <inkml:trace contextRef="#ctx0" brushRef="#br0" timeOffset="124108.784">4939 11060 0,'-35'-36'0,"-18"19"16,0-1-16,0 18 0,-88 18 15,53 17-15,-36 106 16,54-53-16,34 0 16,1 89-16,35-89 15,71 36-15,-1-72 16,89 19-16,-71-71 16,88 18-16,-87-18 15,87-18 1,-105 0-16,34-35 15</inkml:trace>
  <inkml:trace contextRef="#ctx0" brushRef="#br0" timeOffset="124466.161">5433 10989 0,'53'71'0,"-36"-18"15,1 17-15,0 89 16,-18-53-16,0-1 16,-18-16-16,18-1 0,0-18 15,0 19-15,0-54 16,18-35-16,-18-18 16,17-70-1,19-18 1,-19 53-16,18 0 15,1 36-15,-1 17 16,0 17-16,-17 19 16,-18-1-16,18 0 0,-1 53 15,-17-35-15,18 18 16,-18-53-16,17 17 16,-17-18-16,18-17 15,-18-17-15</inkml:trace>
  <inkml:trace contextRef="#ctx0" brushRef="#br0" timeOffset="124755.794">5927 11783 0,'0'0'0,"17"17"16,1 19-16,0-36 16,17 17-16,-17-17 15,34-35 1,-34 17-16,0 1 15,-18-18-15,0 17 0,-18-17 16,-17 17-16,-18 0 16,35 18-16,-35 18 15,36 0-15,-1 35 16,18-18-16,18 53 16,17-53-16,0-17 15,18 17-15,0-17 0,35-18 16,-35 0-16,35-35 15,-52 17-15,-1-17 16</inkml:trace>
  <inkml:trace contextRef="#ctx0" brushRef="#br0" timeOffset="124972.107">6332 11712 0,'-17'18'0,"-1"0"15,142 52-15,-213-176 0,36 159 0,36-18 0,17 1 16,17-1-16,19 18 15,-1-35-15,0-1 16,53-17-16,-52 0 16,34-17-1,-34-1-15,-1-17 16,-17 17-16,-18-53 16,0 36-16,-18-71 15,0 36-15,1-1 0,17-17 16</inkml:trace>
  <inkml:trace contextRef="#ctx0" brushRef="#br0" timeOffset="125133.548">6544 11060 0,'0'0'0,"0"35"0,18 18 15,-1 88-15,1-71 16,17 89-16,-35-71 16,18-17-16,0 0 15,-1-19-15,18 54 16,-17-70-16,0 16 15,-1-52-15,1 0 16,0 0-16,-1-17 0</inkml:trace>
  <inkml:trace contextRef="#ctx0" brushRef="#br0" timeOffset="125332.606">6897 11659 0,'-35'0'15,"70"0"-15,-88 0 0,18 18 16,17-18-16,0 35 15,1-17 1,34 17-16,1-17 16,35-1-16,-18 1 15,18 17-15,-18-35 16,18 18 0,-35 0-16,-18-1 0,18-17 15,-18 18-15</inkml:trace>
  <inkml:trace contextRef="#ctx0" brushRef="#br0" timeOffset="134152.354">10901 11818 0,'0'0'0,"-35"0"0,-18 18 16,17 17-1,-34 36-15,52-36 16,-17 71-16,35-53 16,18 17-16,-1-35 15,54-17-15,-18-18 16,35-53-16,-35 18 16,0-18-1,0-18-15,-18 1 0,18-71 16,-53 70-16,0-88 15,-18 89-15,-35-89 16,18 71-16,-53-18 16,52 71-16,-16 17 15,34 36-15,0 105 16,18-35-16,36 106 16,-1-88-16,35 71 15,-17-107-15,0 1 16,0-18-16,-18-18 15,54 18-15,-54-18 16,0-17-16,-17-18 16,-18-18-16</inkml:trace>
  <inkml:trace contextRef="#ctx0" brushRef="#br0" timeOffset="138423.907">11695 11483 0,'0'-18'16,"17"18"-16,-17-17 15,18 17-15,-18-18 16,18 18 0,-18-18-16,0 1 15,0-1 1,0 0 0,-18 1-16,0 17 15,18-18-15,-17 18 16,-1 18-16,-35 17 15,35 0-15,-35 54 16,36-37 0,-1 54-16,18-35 15,0 35-15,18-53 16,35 35-16,0-53 16,35 0-16,-35-35 15,70-17 1,-70-1-16,53-52 15,-71 34-15,1-17 0,-19-52 16,-17 52-16,-35-53 16,0 53-16,-71-35 15,35 52-15,1 19 16,-71-1 0,88 36-16,-18-1 0,1 36 15,52 0-15,36 18 16,-1-18-16,36-18 15,0 18-15,18-35 16,-1 17-16,71 0 16,-70-17-16,35-1 15,-53 1-15,-18-18 16,-18 0-16</inkml:trace>
  <inkml:trace contextRef="#ctx0" brushRef="#br0" timeOffset="139402.208">12383 11959 0,'-18'-17'15,"0"17"-15,1 0 0,-1-18 16,-35 18-16,35 18 15,-17 17 1,17-18-16,1 36 16,17-17-16,17-19 15,1 1-15,0 17 0,35-17 16,-18-1-16,36-34 16,-54 17-16,1-18 15,-1 1-15,-17-19 16,0 19-16,-17-36 15,-1 35-15,1 18 16,-1 0-16,0 0 0,1 18 16,17-1-1,17 19-15,1-19 16,35 19-16,-18-36 16,18 0-16,-35 0 15,-1 0-15,-17-18 16,0 0-1,-17 18-15,17 18 16,0 35 0,17-18-16,-17 18 15,18-18-15,17 36 16,-17-36-16,17 36 16,-35-54-16,18 1 15,-36-18 1,-17-35-1,17-1-15,1 1 0,-1-18 16,-17-53 0,35-17-16,0 70 15,17-18-15,1 71 16,35-17-16,-18 17 16,-17 17-16,35 19 15,-53-1-15,0-17 16,0 35-16,-18-36 15,0 1-15,-17-18 16,17 0-16,1 0 16,-1-18-16,18 1 15</inkml:trace>
  <inkml:trace contextRef="#ctx0" brushRef="#br0" timeOffset="139724.345">12788 12206 0,'0'0'16,"18"88"-16,-1-52 0,-17 17 0,0-1 15,0-16-15,0-1 0,0 18 16,-17-35-16,17-36 31,-18-35-15,1-18-16,17 19 16,-18-54-16,18 35 15,0 18-15,0 0 0,18 0 16,17 18-16,-18 35 15,36 0 1,-35 35-16,0-17 16,-18 17-16,17 1 0,-17-1 15,0-18-15,-35 1 16,17 0-16,1-18 16,-1-18-16,0 0 15,18-17-15,18 0 16</inkml:trace>
  <inkml:trace contextRef="#ctx0" brushRef="#br0" timeOffset="140199.474">13000 12100 0,'18'36'16,"-36"-72"-16,36 89 0,-18-35 16,0-1-16,0 1 15,-18-18-15,18-18 31,0-17-15,0 18-16,0-19 16,18 19-16,-1-1 15,1 18 1,-1 0-16,1 0 16,0 18-1,-18-1-15,0 1 16,0 0 15,17-18-15,1 0-16,0 0 15,-1 0 1,1 0 0,-18-36-1,0 19-15,-18-19 16,18 19-16,-17-1 15,-1 18 1,0 0 0,36 0-1,0 0 1,-1 0 0</inkml:trace>
  <inkml:trace contextRef="#ctx0" brushRef="#br0" timeOffset="140308.604">13176 12047 0,'0'18'16,"0"-36"-1,18 54-15,-18-19 0,18 1 0,34 0 16,-34-18-16,35 0 16,-35 0-1,17-18-15,-17 18 16,-1-18-16</inkml:trace>
  <inkml:trace contextRef="#ctx0" brushRef="#br0" timeOffset="140454.581">13423 12047 0,'-35'36'16,"17"-19"-16,1 19 15,-1-19-15,18 1 16,-18-1-16,18 1 0,0 0 16,18-18-1</inkml:trace>
  <inkml:trace contextRef="#ctx0" brushRef="#br0" timeOffset="141309.596">13970 11853 0,'18'0'31,"35"18"-16,-18-18-15,0 18 16,36-18-16,-36 0 16,0 0-16,1 0 0,-19 0 15,1 0-15,-1 0 16,-34 0-16</inkml:trace>
  <inkml:trace contextRef="#ctx0" brushRef="#br0" timeOffset="141972.333">14764 11836 0,'0'0'16,"-36"-18"-16,19 18 15,-18 0-15,17 18 0,0-1 16,-17 1-16,17 17 0,18 1 16,-17-1-16,17 0 0,0 36 15,0-36-15,35 18 16,-17-53-16,17 17 15,-17-17-15,17 0 0,18-52 16,-36 16 0,19-52-16,-36 35 15,17-70-15,-17 70 16,0-18-16,0 1 0,-17-1 16,-19-88-1,19 106-15,-1 1 16,0 16-16,1 19 0,-1 17 0,1 17 15,-1 54-15,18-1 16,0 19-16,0-1 0,18 0 16,-1 0-16,1 0 15,17 1-15,36 34 16,-36-70-16,0-18 16,1 0-16,-1-17 0,0 0 0,36-1 15,-54-17-15,1-17 16</inkml:trace>
  <inkml:trace contextRef="#ctx0" brushRef="#br0" timeOffset="142365.88">15169 11659 0,'0'0'0,"0"-17"0,0-19 16,0 19-1,-17 34 1,17 1-16,-18 53 15,1-18-15,17-1 16,0 1-16,17 0 0,18 35 16,-17-52-16,35-1 15,-18-17-15,18-18 16,-35-18-16,17-17 16,-17-1-16,-18 1 15,17 0-15,-17 0 0,-17-54 16,-19 37-16,-16-19 15,16 36 1,-52 17-16,53 18 16,0 18-16,17 17 0,18 0 15,0 36-15,18-36 16,52 18-16,-35-35 16,71 17-1,-53-35-15,35 0 16,-52 0-16,-19 0 15,1 0-15</inkml:trace>
  <inkml:trace contextRef="#ctx0" brushRef="#br0" timeOffset="143022.704">15840 11377 0,'0'0'0,"0"-35"16,0 17-16,0 36 16,17 70-1,1-17-15,-18-1 16,18 18-16,-1 71 16,-17-88-16,18 70 15,0-88-15,-18 0 0,17-18 16,1 18-1,-18-36-15,17 1 16,-17-36 0,0 1-16</inkml:trace>
  <inkml:trace contextRef="#ctx0" brushRef="#br0" timeOffset="143267.248">16122 11289 0,'18'70'15,"-36"-140"-15,36 176 0,-1 17 16,-17-70-16,18 18 0,0 87 16,-1-87-16,1 88 15,-1-106 1,1 52-16,0-52 15,-1 0-15,-17-35 16,0 0-16,-17-18 16</inkml:trace>
  <inkml:trace contextRef="#ctx0" brushRef="#br0" timeOffset="143891.75">10037 11024 0,'0'0'0,"0"89"15,0-19-15,17 71 16,-17-53-16,0 71 16,0-71-16,18 53 15,-18-88-15,17 53 16,-17-71-16,18 36 15,0-71-15,-18 18 16,17-18-16,-17-18 16</inkml:trace>
  <inkml:trace contextRef="#ctx0" brushRef="#br0" timeOffset="144135.167">10160 11113 0,'0'0'15,"18"123"-15,-18-52 0,17-1 0,-17 106 16,0-87 0,18-1-16,-18 0 0,18 53 15,-18-88-15,35 35 16,-35-52-16,0-1 15,17 0 1,-17-17-16</inkml:trace>
  <inkml:trace contextRef="#ctx0" brushRef="#br0" timeOffset="144930.52">16510 12065 0,'0'-18'16,"0"36"-16,-18-36 0,36 18 31,17 18-15,1-18-16,-19 18 15,1-1-15,-1 1 16,1 17-16,-18-17 0,0 17 16,0 0-1,-18-17-15,1 17 16,17-17-16,-18 0 15,36-18 1,-1 17-16,19-17 16,17-17-16,-36 17 15,19 0-15,-19 0 16,1 17-16</inkml:trace>
  <inkml:trace contextRef="#ctx0" brushRef="#br0" timeOffset="158211.311">9349 12859 0,'0'0'0,"-18"0"15,0 0-15,1 0 16,-1 0-1,0 0 1,36 0 31,0 17-31,-1-17-16,19 0 15,-1 0 1,-17 0-16,17 0 0,0 0 15,53 0-15,-35 0 16,0 0-16,71 0 16,-54 0-16,89 0 15,-71 0-15,18-17 16,0 17-16,0 0 0,123 0 16,-123-18-16,158 18 15,-140-18-15,158 18 16,-141 0-16,141 0 15,-123 0 1,141 0-16,-141 0 16,141 0-16,-142 0 15,160 18-15,-142-18 16,159 0-16,-176 0 16,194 0-1,-177 0-15,18 0 16,-17 0-16,17 0 0,158 0 15,-193 18-15,194-18 16,-194 0-16,141 0 16,-159 0-16,106-18 15,-124 18-15,36 0 16,-89-18-16,36 18 16,-88-17-16,-18-1 15</inkml:trace>
  <inkml:trace contextRef="#ctx0" brushRef="#br0" timeOffset="161279.549">9631 13247 0,'0'17'15,"0"1"-15,0 70 16,17-35 0,1 88-16,-18-52 15,18 52-15,-18-71 16,17 54-16,1-71 15,-18 35-15,18-53 16,-18 0 0</inkml:trace>
  <inkml:trace contextRef="#ctx0" brushRef="#br0" timeOffset="161525.893">9825 13353 0,'18'-18'0,"-36"36"0,36-18 16,-1 17 0,1 36-16,-1 0 0,1 18 15,-18 17-15,18 18 0,-18-18 16,17 0-16,1 53 15,-18-88-15,0 35 16,0-52-16,18-19 16</inkml:trace>
  <inkml:trace contextRef="#ctx0" brushRef="#br0" timeOffset="162042.84">10336 13882 0,'-17'-35'16,"34"70"-16,-52-88 15,17 53-15,1 18 16,-18 34 0,17-16-16,18 34 15,-18-34-15,18-1 0,18 18 16,0-36-16,17 1 16,-18-18-16,1-18 15,0 1-15,-1-1 0,36-52 16,-53 34-1,18-17-15,-18 18 0,18-18 16,-18-17-16,-18-36 16,0 53-16,1-53 15,-1 71-15,0 17 16,-17 0-16,35 36 16,0 70-1,0-17-15,35 70 16,-17-70-16,35 52 15,-35-70-15,17-18 0,18 18 16,-36-35 0,19-1-16,-19-17 15,1-17-15</inkml:trace>
  <inkml:trace contextRef="#ctx0" brushRef="#br0" timeOffset="162476.59">10742 13653 0,'-18'0'16,"36"0"-16,-53 0 0,35 17 16,-18 1-16,1-1 0,17 19 15,0 17-15,-18 35 16,36-35-16,-1 0 15,1-18-15,17 0 0,0-17 0,36 17 16,-18-35 0,-18 0-16,36-35 15,-36 0-15,18-18 16,-53 17-16,0-34 16,0 17-16,-53-35 15,0 52-15,-35-34 16,35 52-16,0 1 15,18 17-15,-18 0 0,0 35 16,35 0-16,18 36 16,18-18-16,70 35 15,-35-53-15,0-17 16,0-1-16,53 1 16,-53-18-16,0 0 15,-36 0-15,-17-18 16</inkml:trace>
  <inkml:trace contextRef="#ctx0" brushRef="#br0" timeOffset="163499.668">11324 14005 0,'0'0'16,"-17"-17"-16,-1-1 15,0 18 1,1 18-16,-1-1 16,-17 19-16,35-19 15,0 18-15,-18-17 0,36 17 16,17 1 0,-17-36-16,17 0 15,-17 0-15,-1-18 16,1 0-16,-18 1 15,0-1-15,0 0 0,0 1 16,-18-1 0,18 1-16,-17 17 15,17 17 1,0 1-16,17-1 16,1-17-16,17 0 15,-35 18-15,18-18 16,-1 0-16,1 0 15,-18 18 1,18-1-16,-1 36 16,1 0-16,0 18 15,-1-36-15,1 18 16,-1-35-16,-17-1 16,0-34 15,0-36-31,0 17 15,-17 1-15,17-18 0,0 18 16,0 0-16,-18-54 16,18 54-16,18 18 15,-1 17 1,1 35-16,-18 0 16,0 0-16,0-17 15,0 0 1,-18-18-16,18-18 15</inkml:trace>
  <inkml:trace contextRef="#ctx0" brushRef="#br0" timeOffset="163812.08">11712 14217 0,'18'88'15,"-36"-176"-15,54 229 0,-36-70 16,0-36-16,0-17 0,17 17 15,-17-53 1,0 1 0,-17-54-16,17 36 15,0-1-15,-18-52 16,18 35-16,18-17 16,-1 34-16,1 36 15,-1 0 1,1 0-16,0 18 15,-1 0-15,-17-1 16,-17 19-16,-1-19 16,0-17-1,1 0-15,17-17 16,0-1-16</inkml:trace>
  <inkml:trace contextRef="#ctx0" brushRef="#br0" timeOffset="164340.183">11942 14023 0,'-18'18'15,"36"-36"-15,-36 53 0,18-17 16,18-18-16,-1 0 16,1 0-16,-1 0 15,1-18 1,-18 1-16,18-1 15,-18 36 17,0-1-17,0 1-15,0-1 16,17-17 0,-17 18-16,18-36 15,0 18-15,-18-35 16,0 18-16,0-1 15,0 36 17,17-1-17,1 1 1,17-18 0,-17 0-16,-18-18 15,0 1 1,17 17 15,1 17-15,17 1-1,-17-18 1,0 17-16,-1-17 0,19 0 0,-1 18 16,-17-18-1</inkml:trace>
  <inkml:trace contextRef="#ctx0" brushRef="#br0" timeOffset="164477.967">12347 14041 0,'0'0'0,"-17"17"16,17 1-16,-18-1 0,0 19 16,18-19-16,0 1 15,-17 0 1</inkml:trace>
  <inkml:trace contextRef="#ctx0" brushRef="#br0" timeOffset="164968.143">12541 13388 0,'0'0'0,"0"-18"16,0 1-16,18-1 16,0 36 15,-1 70-16,-17-18-15,18 89 16,-1-53-16,-17-18 16,18-17-16,-18 17 15,35 18-15,-17-53 16,0 17-16,-1-52 16,-17 0-16,0-36 31</inkml:trace>
  <inkml:trace contextRef="#ctx0" brushRef="#br0" timeOffset="165173.496">12788 13529 0,'0'0'16,"35"176"-16,-17-87 0,0 52 15,-1-71-15,19 18 16,-36-35-16,17-17 16,-17-19-16,0 1 15</inkml:trace>
  <inkml:trace contextRef="#ctx0" brushRef="#br0" timeOffset="165700.89">13511 13794 0,'18'0'16,"-36"0"-16,54 0 16,34-18-16,-34 18 15,69-35-15,-34 35 16,-36-18-16,0 18 16,-17 0-1</inkml:trace>
  <inkml:trace contextRef="#ctx0" brushRef="#br0" timeOffset="165846.702">13723 13653 0,'0'0'0,"0"35"0,18 18 16,-18 0-16,17-18 0,19 71 16,-19-71-16,19 36 15,-19-54-15,1 1 16</inkml:trace>
  <inkml:trace contextRef="#ctx0" brushRef="#br0" timeOffset="166482.1">14975 13300 0,'-17'0'15,"17"53"1,0 52 0,0-52-16,17 18 0,1 88 15,0-106-15,-1 70 16,1-70-16,0 18 16,-18-54-16,0 18 15,0-17 1</inkml:trace>
  <inkml:trace contextRef="#ctx0" brushRef="#br0" timeOffset="166658.814">15134 13406 0,'18'141'16,"-18"-53"-16,17 0 15,-17 0-15,18-17 0,17 52 16,-17-70-16,0 0 16,-18-18-16,17-17 0,-17 0 15</inkml:trace>
  <inkml:trace contextRef="#ctx0" brushRef="#br0" timeOffset="167265.63">15646 13847 0,'0'0'0,"-18"-18"0,0 18 16,1 0-16,-1 18 16,1-1-16,-1 18 0,0 54 15,18-36-15,0 17 16,18-52-16,0-1 16,-1 1-16,18-18 0,18-18 15,-35 1-15,35-54 16,-35 36-1,-1-71-15,-17 53 16,-17-70-16,-1 70 16,18 0-16,-18 0 0,1 18 15,-1 17-15,18 0 0,-18 18 16,18 36-16,0 17 16,0 70-1,18-52-15,17 70 16,-17-88-16,17 0 15,0-18-15,-17 0 0,17 0 0,-17-17 16,17-18-16,-17 18 16</inkml:trace>
  <inkml:trace contextRef="#ctx0" brushRef="#br0" timeOffset="167653.469">15963 13547 0,'0'35'0,"-17"0"16,17 53-16,0-35 15,0 18-15,35 88 16,0-89 0,18-17-1,18-35-15,-36-18 16,35-36-16,-34 1 15,-19-35 1,-17 17-16,0 17 0,-17-16 16,-1-1-16,-35-53 15,0 71-15,18-1 0,-53 1 16,52 53-16,1 35 16,18-18-16,52 53 15,-18-53-15,19 1 16,17-1-16,0-18 15,0 19-15,35-19 16,-53-17-16,18 0 16,-35-17-16,-1-1 0</inkml:trace>
  <inkml:trace contextRef="#ctx0" brushRef="#br0" timeOffset="167915.712">16387 13441 0,'17'53'16,"-17"-18"-16,18 89 16,-1-72-1,19 90-15,-36-72 16,35 36-16,-35-53 15,35 17-15,-35-34 16,18-1-16,0-17 16,-18-36-1,-18 0-15</inkml:trace>
  <inkml:trace contextRef="#ctx0" brushRef="#br0" timeOffset="168120.849">16581 13441 0,'0'0'15,"17"53"-15,-17 0 0,18 17 16,-18-17-16,17 18 0,19 52 16,-36-52-16,17-18 0,-17 0 15,18 35 1,0-35-16,-18-36 15,17-17-15</inkml:trace>
  <inkml:trace contextRef="#ctx0" brushRef="#br0" timeOffset="168426.99">16898 14041 0,'0'0'0,"35"0"16,-17 0-16,53 0 15,-54 17-15,1 1 16,-18-1-16,0 1 0,-18 17 16,1-17-16,-1 35 15,0-35 1,18-1-16,0 1 15,36 0-15,-19-18 16,1 0 0,-1 0-16,-17-18 31</inkml:trace>
  <inkml:trace contextRef="#ctx0" brushRef="#br0" timeOffset="169099.587">13053 14164 0,'35'-18'0,"0"18"16,-17 0-16,0 0 15,17 18 1,0 35-16,-35-35 0,0 35 15,0-18 1,-17-18-16,-19 19 16,19-1-1,-1-17-15,18-1 16,18-17-16,35 0 16,-18-17-16,0 17 0,18-18 15,-35 18 1,-1 0-16</inkml:trace>
  <inkml:trace contextRef="#ctx0" brushRef="#br0" timeOffset="180927.788">8096 13864 0,'-17'0'16,"34"0"-1,1 0-15,17 0 16,0 18-16,18-18 15,0 0-15,0 17 0,0-17 16,0 18-16,0-18 0,0 18 0,-18-18 16,18 0-16,0 0 15,-35 0-15,-1-18 16</inkml:trace>
  <inkml:trace contextRef="#ctx0" brushRef="#br0" timeOffset="181117.334">8573 13811 0,'-18'0'15,"36"0"-15,-1 18 16,36 0 0,-18-1-16,1-17 15,-1 18-15,0-18 0,36 17 16,-54 1-16,1 0 16,-18 17-16,-53 18 15,18-35-15,-53 34 16,52-16-16,-52-1 15</inkml:trace>
  <inkml:trace contextRef="#ctx0" brushRef="#br0" timeOffset="190966.187">14217 15769 0,'0'-35'16,"-18"17"-16,-52 1 15,17 17-15,-53 35 16,35-17-16,1 17 0,-36 53 15,53-53-15,0 53 16,36-70 0,34 35-16,1-35 15,70-1-15,-35 1 16,35-18-16,-53 0 16,18 18-1,-53-1-15,-35 36 16,0-18-16,17-17 15,-52 53-15,52-36 16,0 0-16,18-17 0,0 17 16,0-17-16,53-1 15,0-17-15,53 0 16,-53-17-16,35-1 16,-53 18-16,36-18 15</inkml:trace>
  <inkml:trace contextRef="#ctx0" brushRef="#br0" timeOffset="191556.502">14693 16069 0,'18'0'31,"35"0"-16,-36-18-15,19 18 0,52-35 16,-53 35-16,0-18 16,1 1-16,-19 17 0,19 0 15,-19 0-15</inkml:trace>
  <inkml:trace contextRef="#ctx0" brushRef="#br0" timeOffset="191705.848">14746 16193 0,'18'17'16,"-1"-17"-16,1 0 15,17 0-15,18-17 16,0-1-16,-18 18 0,18-18 16,-35 18-16,0 18 15</inkml:trace>
  <inkml:trace contextRef="#ctx0" brushRef="#br0" timeOffset="192368.354">15857 15469 0,'0'18'16,"18"17"-16,-18 1 16,18 69-16,-1-52 15,1 106-15,-18-88 16,0 52 0,0-52-16,18 17 15,-18-53-15,17 18 16,1-53-16,-1 0 15,1 0-15</inkml:trace>
  <inkml:trace contextRef="#ctx0" brushRef="#br0" timeOffset="192734.11">16334 15910 0,'0'0'0,"-18"-17"16,0 34-16,-17 36 15,35 0-15,0 0 16,0-18-16,18 18 0,-1 0 16,1-18-16,70 36 15,-53-36-15,18-17 16,0-18-16,18 0 0,17-18 15,-35 1-15,0-54 16,-35 36-16,-18-36 16,-36 18-16,-52-17 15,53 34-15,-71 1 16,53 18-16,0 17 16,-17 0-16,52 0 15,0 0 1,36 0-16,0 0 0,-1 0 15</inkml:trace>
  <inkml:trace contextRef="#ctx0" brushRef="#br0" timeOffset="193001.653">16916 15663 0,'35'-17'16,"-17"17"-16,17-18 15,0 18-15,-17-18 0,-1 18 16,19 0-16,-19 18 15</inkml:trace>
  <inkml:trace contextRef="#ctx0" brushRef="#br0" timeOffset="193419.54">17339 15293 0,'18'-18'16,"-1"18"0,19 0-16,-1-17 15,0 17-15,-17-18 16,17 18-16,-17 0 15,17-18-15,-17 18 16,-1 0 0,-17 18-1,0 17 1,0-17-16,0 35 16,18-36-16,0 54 15,-18-36-15,35 36 16,-35-53-16,17 34 15,1-34-15,-18 0 16,18-18-16,-18 17 0,0 1 31,-18-18-15</inkml:trace>
  <inkml:trace contextRef="#ctx0" brushRef="#br0" timeOffset="193602.384">17498 15575 0,'70'-17'0,"-140"34"0,176-52 16,-71 35-16,53-35 15,-53 35-15,-17-18 16,17 18-16</inkml:trace>
  <inkml:trace contextRef="#ctx0" brushRef="#br0" timeOffset="196916.526">14005 17110 0,'-17'0'0,"-1"0"16,18-18-1,18 18 1,17 0 0,0 0-16,53 0 15,-17 0-15,105-35 16,-52 17-16,-1 1 16,18-19-16,36 19 0,-1-19 15,18 1-15,0 17 0,18-17 16,0 0-16,-1 0 0,1 17 15,158-35 1,-193 35-16,123 1 16,-195-1-16,-34 18 0,-18 0 15,-18 0-15,-17 0 16</inkml:trace>
  <inkml:trace contextRef="#ctx0" brushRef="#br0" timeOffset="198986.565">9754 14728 0,'0'18'16,"18"-18"-1,0 18-15,-1-18 16,1 0-16,17 0 0,0 0 15,36 0 1,-18 0-16,0 0 0,0 0 16,35-18-16,71 0 15,-53 18-15,105-35 16,-105 35-16,141-35 16,-124 35-16,19 0 15,104-18-15,-104 1 16,140 17-16,-141-18 15,141 18-15,-141 0 16,159 0-16,-141 0 16,-18 0-16,176 0 15,-158 0-15,141 18 16,-141-1-16,141-17 16,-142 18-16,19-18 15,140 0-15,-158-18 16,17 18-16,142-17 15,-159-1-15,-1 18 16,125 0-16,-142 0 16,88 18-16,-123-1 15,106 1-15,-124 0 16,88-1-16,-105-17 16,70 0-1,-106 0-15,53-17 16,-70 17-16,0 0 0,-18-18 15</inkml:trace>
  <inkml:trace contextRef="#ctx0" brushRef="#br0" timeOffset="200448.343">19614 12700 0,'0'-18'16,"18"1"-1,-18-1-15,35-35 16,1 18-16,-19 17 15,1 1-15,17-1 0,18 0 16,-35 18-16,-1 0 16,19 36-1,-19 17 1,-17-18-16,0 0 0,0 18 16,18-18-1,-18-17-15,18 0 16,-1-18-16,-17-18 15,18 0-15,0 1 0,-1-19 16,1 19-16,-1-19 0,1 19 16,0-18-16,-18 17 15,17 0 1,-34 18 0</inkml:trace>
  <inkml:trace contextRef="#ctx0" brushRef="#br0" timeOffset="200814.704">19808 13035 0,'18'-17'16,"0"-19"-1,-1 1-15,-17 17 0,36-35 16,-19 53-16,-17-17 16,18 34-16,-18 1 15,18 35-15,-1-18 16,19 18 0,-19-18-16,36 1 15,-35-36-15,52 0 16,-34 0-16,16-53 15,-34 35-15,17-35 16,-17 18-16,0 0 16,-18 17-16,-18 0 15,0 18 1,1 18 0</inkml:trace>
  <inkml:trace contextRef="#ctx0" brushRef="#br0" timeOffset="201827.758">22066 11906 0,'0'-17'0,"18"52"15,-18 71 1,18-18-16,-18 124 16,0-89-16,0 1 0,0-19 15,17 54-15,18-71 16,-35-52-16,18-19 16,-18 1-1</inkml:trace>
  <inkml:trace contextRef="#ctx0" brushRef="#br0" timeOffset="202132.08">22437 12453 0,'0'0'0,"0"35"16,-18 1-16,18 34 0,-18-17 15,18 71-15,0-72 16,36-16-16,-1-1 0,71 18 15,-36-53 1,1-18-16,52-35 16,1-17-1,-89 17-15,-17 0 0,-18-88 16,-71 53 0,18 70-16,-53 0 15,54 18-15,16 0 16,-17 18-16,53 0 15,0-1-15,18 19 16,17-36-16</inkml:trace>
  <inkml:trace contextRef="#ctx0" brushRef="#br0" timeOffset="202366.985">23195 12294 0,'0'0'16,"53"-17"-16,-35 17 0,35-18 16,-18 0-1,18 1-15,-36-1 16,19 0-16,-19 18 15,-17-17-15</inkml:trace>
  <inkml:trace contextRef="#ctx0" brushRef="#br0" timeOffset="202767.19">23654 11889 0,'53'-18'16,"-106"36"-16,141-36 0,-35 0 16,-18 1-16,36-1 15,-54 0 1,19 18-16,-36 18 47,-18 17-32,18-17-15,18 17 16,-18 1-16,17 34 16,-17-35-16,36 18 15,-36-17-15,35-1 16,-35-18-16,17 1 15,-17 0-15,-17-18 32</inkml:trace>
  <inkml:trace contextRef="#ctx0" brushRef="#br0" timeOffset="202906.127">23777 12100 0,'53'0'15,"-106"0"-15,194-17 16,-88-1-16,0 18 0,0-18 0,-18 18 16,18 0-1</inkml:trace>
  <inkml:trace contextRef="#ctx0" brushRef="#br0" timeOffset="204040.952">25083 12823 0,'35'0'15,"18"0"-15,53-17 16,-36-1-16,54-17 16,-54 17-16,36-17 15</inkml:trace>
  <inkml:trace contextRef="#ctx0" brushRef="#br0" timeOffset="204557.461">26741 12682 0,'-53'-53'15,"106"106"-15,-142-123 0,19 52 16,17 36-16,-18 35 16,36-18-16,0 18 0,17 35 15,36-35 1,17 0-16,0-18 16,54-17-16,-37-18 15,37-35-15,-54-1 16,0 1-16,-17-18 0,-1 18 15,-17-53 1,0 35-16,0 35 16,0 0-16,-17 1 0,17 52 15,-18 18-15,18 88 16,0-70-16,18 105 16,-1-88-16,1 36 15,0-54-15,-18 1 16,0-36-16,-36-17 15,19-18-15,-18-36 16,17 1-16,-35-53 16,35 53-16,1-89 15,-1 71-15,18-70 16</inkml:trace>
  <inkml:trace contextRef="#ctx0" brushRef="#br0" timeOffset="204785.549">27040 12982 0,'0'0'16,"36"36"-16,-19-19 0,-17-34 31,-17-19-15,17 19-16,0-54 15,0 36-15,0-36 16,0 36-16,17-18 15,1 35-15,0 1 16,-1 17 0,1 17-1,-18 1-15</inkml:trace>
  <inkml:trace contextRef="#ctx0" brushRef="#br0" timeOffset="205543.894">27234 12894 0,'53'-18'16,"-35"1"-16,35-1 16,-35 0-1,-1 1-15,1-18 16,-18 17-16,-18 18 15,1 0-15,-19 18 16,19-1-16,-1 36 16,0-35-1,18 35-15,18-36 16,35 1-16,-35-18 16,52 0-16,-35 0 15,18-35-15,-35 17 16,17-35-1,-17 35-15,-18 1 16,-18 34-16,-17 19 16,17-1-1,1 0-15,17 1 0,0 17 16,0-36-16,35 1 16,-17-1-16,35-34 15,-18 17-15,-18-35 16,1 17-16,0 0 0,-18-35 15,0 18-15,0 0 16,-18 35 0,18 53-1,0-36-15,35 36 16,-17-35-16,0 0 16,35-1-16,-18-17 15,0-17-15,0-19 0,-17 19 16,53-72-16,-54 54 15,18-71 1,-17 36-16,0-54 16,-18 54-16,0-71 15,-18 88-15,0-18 16,1 71-16,-18 35 16,35 1-16,-18 87 15,18-35-15,18 71 16,17-88-16,18 70 15,-36-71-15,36 19 16,-35-54-16,17 0 16,-35-53-1</inkml:trace>
  <inkml:trace contextRef="#ctx0" brushRef="#br0" timeOffset="205699.061">27781 12665 0,'53'0'0,"-106"0"0,141 0 16,18 0-16,-35 0 15,52 0 1,-70-18-16,35 18 16,-70-18-16,0 18 0</inkml:trace>
  <inkml:trace contextRef="#ctx0" brushRef="#br0" timeOffset="205891.57">28681 12188 0,'17'18'15,"-34"-36"-15,34 71 0,1 18 16,-18-18-16,0 53 15,0-53-15,0 0 16,0 17-16,0-35 0,0 18 16,0-35-16</inkml:trace>
  <inkml:trace contextRef="#ctx0" brushRef="#br0" timeOffset="206012.092">28822 13070 0,'18'18'15,"-36"-36"-15,36 54 0,-36-19 16,0-17-16</inkml:trace>
  <inkml:trace contextRef="#ctx0" brushRef="#br0" timeOffset="212126.794">22384 14041 0,'0'-18'0,"0"0"16,17 18-1,1 36 1,-18-1-16,18 71 16,-18-36-16,0 71 15,0-52-15,-18 52 16,18-88-16,0 17 15,0-52-15,18-1 16</inkml:trace>
  <inkml:trace contextRef="#ctx0" brushRef="#br0" timeOffset="212426.723">22789 14393 0,'-17'36'16,"34"-72"-16,-52 125 0,35-37 0,-17 54 16,34-70-16,54 16 15,-36-34 1,18-18-16,-18 0 0,53-35 16,-35 17-16,0-52 15,-35 17-15,-18-35 16,-18 52-16,-35-52 15,36 70-15,-54-34 16,53 52-16,-17 0 16,53 17-1,17-17 1</inkml:trace>
  <inkml:trace contextRef="#ctx0" brushRef="#br0" timeOffset="212849.507">23566 14093 0,'17'0'78,"1"0"-62,-1-17-16,36 17 16,-35 0-1,17-18-15,-17 18 16,-18-17-16</inkml:trace>
  <inkml:trace contextRef="#ctx0" brushRef="#br0" timeOffset="213061.711">23936 13794 0,'18'0'0,"-36"0"0,71-18 16,-18 18-16,0 0 15,1-18-15,-19 18 16,1-17-16</inkml:trace>
  <inkml:trace contextRef="#ctx0" brushRef="#br0" timeOffset="213312.077">23989 13741 0,'0'53'16,"0"-106"-16,-18 141 0,18-35 15,0-36-15,18 1 16,0 0-16,-1-1 16,36 1-16,-35-18 15,17 18-15,-17-1 16,-1 1-1,-17 0-15,-17-18 32,-19 17-32,1-17 15,17-17-15,-17 17 16,18 0-16,-54 0 16</inkml:trace>
  <inkml:trace contextRef="#ctx0" brushRef="#br0" timeOffset="213694.468">23072 14270 0,'-18'-18'16,"36"36"-16,-54-53 0,1 35 16,17 17-1,-52 19 1,52-1-16,-17 0 0,17 0 0,1 1 16,-1-1-16</inkml:trace>
  <inkml:trace contextRef="#ctx0" brushRef="#br0" timeOffset="-186733.58">22648 15752 0,'18'17'15,"-18"36"1,0 0-16,18 88 16,-1-70-16,-17 87 15,0-87-15,0 0 16,18 34-16,-18-52 15,18-17-15,-1-19 16,1-17-16</inkml:trace>
  <inkml:trace contextRef="#ctx0" brushRef="#br0" timeOffset="-186415.301">23036 16122 0,'-17'88'16,"34"-176"-16,-52 229 0,35-17 15,0-72-15,53 54 16,-18-70-16,18-1 16,-17-18-16,16-17 15,19 0-15,70-52 16,-88-19-1,-53 0-15,-18-34 16,-17 52-16,-35-18 16,17 36-1,0 17-15,-35 1 16,52 17-16,1 17 16,17-17-16,36 18 15</inkml:trace>
  <inkml:trace contextRef="#ctx0" brushRef="#br0" timeOffset="-185936.335">23689 15840 0,'0'0'16,"18"0"-16,17-18 16,-17 0-1,17 1-15,35 17 16,-52-18-16,0 18 0</inkml:trace>
  <inkml:trace contextRef="#ctx0" brushRef="#br0" timeOffset="-185581.88">24095 15558 0,'0'0'0,"17"-18"0,54 0 15,-53 18-15,17 0 16,18 0-16,-36 0 15,1 18-15,-18 0 16,-18-1 0,18 18-16,-17 1 15,-1-1-15,18-17 16,0-1-16,18 19 0,35-1 16,-36-18-16,54 1 15,-53 0-15,-1-1 16,-17 1-16,-35 0 15,17-1-15,-70 1 16,53-18-16,-36 18 16,36-1-16,-18-17 15</inkml:trace>
  <inkml:trace contextRef="#ctx0" brushRef="#br0" timeOffset="-185032.6">25224 16369 0,'17'18'0,"-34"-36"0,52 36 15,0-18-15,53 0 16,-17 0-16,-18 0 16,88 0-16,-88 0 15,53 17-15</inkml:trace>
  <inkml:trace contextRef="#ctx0" brushRef="#br0" timeOffset="-184292.494">26405 16175 0,'-17'18'15,"17"52"1,0-17-16,0 35 16,17-53-16,36 36 15,-35-36-15,35-17 16,-18 0-16,18-18 15,-35-18-15,-1-17 16,1-1 0,-18 19-16,18-1 15,-18 0-15,0 36 16,0 35-16,17-35 16,1 17-16,0-17 0,52 17 15,-35-18 1,1-17-16,17 0 15,0-17 1,-53-1-16,0-17 0,0-18 16,-36-18-1,19 36-15,-36-35 16,35 52-16,0 0 0,1 18 16,-1 0-16</inkml:trace>
  <inkml:trace contextRef="#ctx0" brushRef="#br0" timeOffset="-183935.186">27270 16351 0,'0'0'15,"17"-17"-15,-34 17 16,17 17 0,0 1-16,-18 17 15,36 18-15,-18-18 0,17-17 16,1 17-16,0-17 16,35 0-16,-18-18 15,0-18-15,-17 0 16,-1-17-16,1 17 0,-18-52 15,0 52 1,-35-35-16,17 18 16,0 17-16,1 1 0,-1 17 15,1 0-15,34 0 16,-17 17-16</inkml:trace>
  <inkml:trace contextRef="#ctx0" brushRef="#br0" timeOffset="-183708.122">27675 16563 0,'18'0'16,"-18"-18"-16,18-17 16,-1 0-16,1-36 15,-18 36-15,0 0 16,18-1-1,-18 1-15,0 17 0,0-17 16,17 35-16,1 0 16,0 0-16,-1 35 15,1-35-15</inkml:trace>
  <inkml:trace contextRef="#ctx0" brushRef="#br0" timeOffset="-183452.726">27940 16616 0,'18'17'15,"-1"-17"1,1-35-16,-18 0 16,18 17-16,-1-35 15,-17 18-15,18-18 16,-1-17-1,1 52-15,-18 0 0,18 18 16,-1 0 0,1 36-16,-18-19 15,18 1-15,-18 0 0</inkml:trace>
  <inkml:trace contextRef="#ctx0" brushRef="#br0" timeOffset="-183051.814">28275 16422 0,'35'-35'16,"-17"17"-16,0 0 16,-1 1-16,1-1 15,-18 36 17,0-1-32,0 1 15,0 17-15,0-17 16,0-1-1,18 1-15,-18 17 16,17 1-16,1 17 16,0-1-16,-1 37 15,1-36-15,-18 0 16,0 35-16,0-53 16,0 0-16,-18-35 15,1 18-15,-1-18 0,-35-18 16,35 1-16,-17-1 15,17-17-15,1-1 0,-1-52 16,18 35-16,53-53 16,0 71-1,35-35-15,-35 52 16,0 0-16,0 1 0,-18 17 16,18 0-16</inkml:trace>
  <inkml:trace contextRef="#ctx0" brushRef="#br0" timeOffset="-182913.179">28963 16492 0,'0'-17'15,"0"34"-15,-18-52 0</inkml:trace>
  <inkml:trace contextRef="#ctx0" brushRef="#br0" timeOffset="-182490.058">28240 16210 0,'0'0'15,"0"-17"-15,-18 17 0,18 17 32,18 18-17,-18 1-15,0-19 0,18 36 16,-1-35-1,1 0-15,-1-1 16,1-17-16</inkml:trace>
  <inkml:trace contextRef="#ctx0" brushRef="#br0" timeOffset="-182347.131">28399 16210 0,'0'53'15,"0"-35"1,0 17-16,0-17 0,17 35 16,1-36-16</inkml:trace>
  <inkml:trace contextRef="#ctx0" brushRef="#br0" timeOffset="-175172.07">21167 16369 0,'-18'0'15,"18"-18"-15,18 18 16,17-17-1,0 17-15,71-18 16,-53 18-16,70-18 16,-70 1-1,53 17-15,-53-18 16,0 18-16,-35 0 16</inkml:trace>
  <inkml:trace contextRef="#ctx0" brushRef="#br0" timeOffset="-174938.437">21625 16122 0,'0'0'0,"36"-18"16,-1 18-16,53-17 15,-53 17-15,54 0 16,-54 0-16,0 17 15,-17 19-15,-1-19 0,-17 19 16,-17-1-16,-1 18 0,-52 17 16,34-34-16,-34 34 15,17-35 1,0 1-16</inkml:trace>
  <inkml:trace contextRef="#ctx0" brushRef="#br0" timeOffset="-160791.013">12577 10336 0,'0'18'62,"-18"0"-62,18-1 16,0 36-16,0-35 15,18 0-15,-18 17 0,17-18 16,1 19 0,-18-19-16,35 1 15,-17 0-15,-1-18 16,1-18 0,-18 0-16,0 1 15</inkml:trace>
  <inkml:trace contextRef="#ctx0" brushRef="#br0" timeOffset="-160617.792">12488 10019 0,'36'-18'15,"-19"1"-15,1 17 0,17-18 16</inkml:trace>
  <inkml:trace contextRef="#ctx0" brushRef="#br0" timeOffset="-157754.041">3881 5980 0,'17'0'15,"18"17"1,-17-17-16,35 0 0,-18 0 0,36 0 16,88 0-1,-71 0-15,18 0 0,-1-17 16,178 17-16,-142 0 16,194-18-16,-141 0 15,176 18 1,-176-17-16,177-1 15,-212 18-15,176-35 16,-177 17-16,125-35 16,-142 36-16,70-19 15,-122 19-15,17 17 16,-54 0-16,1 0 16,-17 0-16,34 17 15,-52-17-15,17 18 16,-17 0-16</inkml:trace>
  <inkml:trace contextRef="#ctx0" brushRef="#br0" timeOffset="-156692.152">10583 8573 0,'18'0'47,"17"17"-47,1-17 16,69 0-16,-16 0 15,-1 0-15,0-17 16,177-1-16,-107 0 16,177-17-16,-141 17 15,-17 18-15,35 0 0,193 0 16,-211 0-16,159 0 15,-212 0-15,88 0 16,-176 0-16,0 0 16,-35 0-16,0 0 15,-71 0 1,17 0-16</inkml:trace>
  <inkml:trace contextRef="#ctx0" brushRef="#br0" timeOffset="-142771.091">21572 11536 0,'0'-18'16,"0"1"-16,0-1 15,18 0 1,-18 36 15,0 17-15,0-17-16,0 52 15,0 1 1,0-36-16,0 18 16,18 0-16,-18 18 0,0 70 15,0-53-15,0 71 16,0-89-16,-18 1 15,18-18-15,0 17 0,0 1 16,-18 70 0,18-18-16,0-52 0,0-18 15,18 0-15,-18 35 16,18-53-16,-18-17 16,0 17-16,0-17 0,17 35 15,-17-36 1,18-17 46,0 18-46,-1-18 0,1 0-1,17 0 1,-17 0-16,-1 18 0,1-18 15,0 0-15,-1-18 0,1 18 16,0 0-16,-1 0 0,36 0 16,-35 0-16,35 0 15,-36 0-15,36 0 16,-35 0-16,35 18 16,-36-18-1,19 0-15,-19 0 16,19 0-16,-19 0 15,19 0-15,-19 0 16,18 0 0,-17 17-16,0-17 15,35 0-15,-18 0 16,0 0-16,1 0 16,-19 0-16,1 0 0,35 18 15,-18-18 1,-17 0-16,17 18 15,-17-18-15,17 0 0,-18 0 0,19 0 16,34 0-16,18 0 16,-35 0-16,53 0 15,-53 17-15,71-17 16,-54 0 0,71 18-16,-70-18 15,88 17-15,-89-17 16,89 18-16,-89-18 15,72 18 1,-72-18-16,18 0 0,71 17 16,-71-17-16,-17 18 15,17-18-15,0 18 16,-17-1-16,-1 1 0,89 17 16,-71-17-16,0 0 15,-17-1-15,35-17 0,-18 18 16,0-1-16,106 1 15,-88 0-15,0-18 16,0 17-16,0-17 0,-1 18 0,1-18 16,124 18-1,-107-18-15,1 17 0,-1-17 16,0 18-16,1-18 0,123 35 16,-124-35-16,1 18 15,-1-1-15,1-17 0,-18 18 16,123 0-16,-141-18 15,71 17 1,-89-17-16,36 0 16,-53 0-16,-18 0 0,1 0 15,-1 0-15,18-17 16,-35 17-16,17-36 16,-18 36-16,19-35 15,-36 0-15,35-18 16,-35 18-16,18-1 15,-1-16-15,1 16 0,17-87 16,-17 70-16,-1-106 16,1 71-16,0-88 15,-1 87 1,1-87-16,-18 88 16,18-71-16,-1 71 15,1-71-15,0 88 16,-1 1-16,-17 17 0,18-53 15,-18 53 1,0-17-16,0 34 16,0-16-16,0 16 15,0 19-15,-18-19 16,1 19-16,-19-1 16,1 0-16,-53 18 15,35 0-15,-88-17 16,70 17-16,-17-18 15,-18 18-15,-105-18 16,87 1-16,-140-1 16,122 18-16,-175-17 15,158-1-15,-17 18 16,-195-18-16,177 1 16,-194 17-16,177 0 15,-195-18-15,212 18 16,-229-18-16,211 18 15,-247-17 1,248 17-16,-248-18 16,230 0-16,-195 18 15,230 0-15,-194-17 16,194 17-16,-141 0 16,176 0-16,-88 0 15,142 17-15,-72-17 16</inkml:trace>
  <inkml:trace contextRef="#ctx0" brushRef="#br0" timeOffset="-123713.813">30092 16351 0,'18'0'15,"35"-17"1,-1 17-16,90-18 16,-54 18-16,18-18 15,-18 18-15,18 0 0,70 0 16,-88 0-1,36 0-15,-89 0 0,0 0 16,0 18 0,-52-18-16,-1-18 15</inkml:trace>
  <inkml:trace contextRef="#ctx0" brushRef="#br0" timeOffset="-123319.103">30339 15998 0,'0'-17'16,"-18"17"15,-52 35-15,17 0-16,-53 18 15,71-35-15,-54 35 16,54-35-16,0 17 15,35-18-15,0 1 16,18 17-16,17-17 0,71 35 16,-53-18-16,88 36 15,-71-36-15,54 36 16</inkml:trace>
  <inkml:trace contextRef="#ctx0" brushRef="#br0" timeOffset="-115922.303">30092 12753 0,'18'0'15,"-1"0"1,-17 18-16,36-18 15,16 17-15,1 1 0,36-18 16,16 0-16,1 0 0,159 0 16,-142 0-1,1 17-15,-1-17 0,-17 0 0,53 18 16,-106-18 0,-18 18-16,-17-18 15</inkml:trace>
  <inkml:trace contextRef="#ctx0" brushRef="#br0" timeOffset="-115537.715">30568 12506 0,'0'-18'16,"-17"18"-16,-54 0 15,18 0-15,-70 36 16,52-19-16,18 1 15,-17 0-15,17 17 16,-36 18-16,72-18 16,-1 18-16,18 0 15,53 17-15,-18-34 16,89 70-16,-71-54 16,88 54-1,-88-53-15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6:04.7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21661 5045 0,'-36'-18'16,"72"36"-16,-107-36 0,36 0 16,17 18-1,0 0-15,1 18 0,-1 0 16,-17 35-16,17-18 16,1 35-16,17-34 15,0-1-15,35 18 16,-17-35-16,-1-1 15,18-17-15,1 0 0,17-17 16,-18-1-16,-17-35 16,-1 18-16,-17-53 15,-17 35-15,-1-53 16,0 35-16,-17-87 16,0 87-16,-18-35 15,35 71 1,1 17-16,17 53 15,0 71 1,17-35-16,1 17 16,-1-17-16,54 70 0,-36-71 15,53 36 1,-52-71-16,34 18 16,-34-17-16,-1-19 15,-17-17-15</inkml:trace>
  <inkml:trace contextRef="#ctx0" brushRef="#br0" timeOffset="460.167">22154 4710 0,'0'0'15,"-35"-18"-15,18 18 0,-19 18 16,19 17 0,-1 0-16,0 71 15,18-53-15,0 70 16,18-70-16,53 35 16,-36-52-16,0-1 0,53-17 15,-52-18-15,52-18 16,-18-35-1,-52 18-15,17-36 16,-35 18-16,-17-52 16,-1 52-16,-70-53 15,52 71-15,-69-18 16,69 53-16,-34 0 16,52 35-1,1 35-15,17-34 16,35 52-16,0-53 15,0 0-15,18-17 0,0 0 16,0-1-16,35 1 16,-52-18-16,-1 0 15,-17 0-15</inkml:trace>
  <inkml:trace contextRef="#ctx0" brushRef="#br0" timeOffset="1334.435">22789 5186 0,'0'0'15,"-35"-18"-15,0 36 0,17-1 16,1 1-16,-19 0 16,19 17-16,17 0 15,0 1-15,17-36 16,19 17-16,-19-17 15,36 0-15,-35-17 16,35-1 0,-53 0-16,17-17 15,-17 17-15,-17 1 16,17-1-16,-18 18 16,0 18-1,18-1-15,18 1 16,-18 0-16,35-18 15,-17 0-15,17 0 16,-17 0-16,17-18 16,-35 0-16,18 18 15,-18 18 1,35 53 0,-17-18-16,-1-1 15,19 72-15,-19-71 16,36 17-16,-35-34 15,17-19-15,-35-34 32,-35-54-17,17 36-15,-17-71 16,17 53-16,1 0 16,-1-17-16,0-19 0,18 54 15,0 0 1,18 17-16,0 18 0,17 0 15,-17 18 1,-18-1-16,-18 1 16,-17-18-1</inkml:trace>
  <inkml:trace contextRef="#ctx0" brushRef="#br0" timeOffset="1685.243">23283 5450 0,'0'0'15,"0"71"-15,0-36 0,0 1 16,0 16 0,0-34-16,18-18 15,-18-18 1,0-52-16,0 35 15,0-1-15,0-17 0,-18-17 16,18-1-16,0-70 16,0 88-16,36 0 15,-19 53-15,1 0 0,35 18 16,-36 0 0,1 35-16,-18-36 15,0 18-15,0-17 0,-18 0 16,1-1-16,-1-17 15,-17 0 1,35-17-16,0-19 16</inkml:trace>
  <inkml:trace contextRef="#ctx0" brushRef="#br0" timeOffset="2124.245">23513 5186 0,'0'0'16,"0"35"-16,0-17 0,0-1 15,0 1-15,0-36 47,0-17-47,0 17 0,17 1 16,-17-1-16,0 1 16,18 17-16,-18-18 15,18 18-15,-1 18 16,1-18-16,-1 17 15,1 1 1,0-1-16,-1-17 16,1 0 46,0 0-46,-1-17-1,-17-1-15,0 1 16,-17 17 0,-1-18-1</inkml:trace>
  <inkml:trace contextRef="#ctx0" brushRef="#br0" timeOffset="2263.1">23724 5115 0,'18'0'16,"17"18"-1,1 0-15,-19-18 16,36 17-16,-18 1 16,-17-18-16,35 17 15,-35-17-15,-1-17 16</inkml:trace>
  <inkml:trace contextRef="#ctx0" brushRef="#br0" timeOffset="2378.929">23954 5115 0,'0'0'16,"-18"0"-16,0 0 0,1 18 15,-1 0 1,0 17-16,18-18 16,0 19-16,0-19 15,0 19-15</inkml:trace>
  <inkml:trace contextRef="#ctx0" brushRef="#br0" timeOffset="2653.081">24059 4516 0,'36'-18'0,"-1"18"16,18 0-16,-18 0 16,36 0-16,-36 0 15,0 0-15,-70-18 31</inkml:trace>
  <inkml:trace contextRef="#ctx0" brushRef="#br0" timeOffset="2829.972">24148 4639 0,'0'0'15,"17"88"-15,1-35 0,-18 35 16,18-52-16,-1 52 15,1-53-15,-1 0 16,1 1-16,17-19 16,-17-17-16,0 0 15,-1 0 1</inkml:trace>
  <inkml:trace contextRef="#ctx0" brushRef="#br0" timeOffset="2979.41">24500 4957 0,'0'0'16,"0"70"-16,0-52 0,18-1 15,0 36 1,-1-35-16,1-18 16</inkml:trace>
  <inkml:trace contextRef="#ctx0" brushRef="#br0" timeOffset="3142.232">24571 4621 0,'18'0'16,"-1"0"-16,1 0 15,0 0-15,-1 0 16,1 0-16,-1-17 0</inkml:trace>
  <inkml:trace contextRef="#ctx0" brushRef="#br0" timeOffset="3452.694">24800 4498 0,'0'0'16,"0"-18"-16,18 18 15,0 0-15,-1 0 16,1 18-16,-1 0 15,-17-1 1,18 18-16,-18-17 0,18 53 16,-18-36-16,17 18 15,-17-18-15,18 36 16,0-1-16,-18-34 16,0-19-16,0 18 0,0-17 15,0 17-15,-18-35 16,0 18-1,18 0-15,-17-18 16,-1 0 0,0 0-16,1 0 15</inkml:trace>
  <inkml:trace contextRef="#ctx0" brushRef="#br0" timeOffset="4287.349">24589 4639 0,'17'-18'16,"-34"18"31,-1 0-31,0 0-1,18 18 1,-17 0-1,34-18 1,-17 17-16,18-17 16,0 0-1,-18-17-15,17-1 16,-34 18 0,-1-18-1,0 18-15,1 0 0,-19 0 16,19 0-16,17 18 0,-18-18 15,18 18-15</inkml:trace>
  <inkml:trace contextRef="#ctx0" brushRef="#br0" timeOffset="8269.183">28099 4763 0,'0'-18'0,"-18"0"16,18 1-16,-18-1 15,1 0 1,-1 18 0,1 18-16,-1 0 15,0 17-15,1 0 16,17-17-16,0-1 0,0 19 16,0-19-16,17 1 15,1-18-15,0 18 16,34-18-16,-34 0 15,35-36-15,-35 19 16,17-36-16,-35 18 16,18-36-1,-18 18-15,0-53 16,0 53-16,0 0 16,-53-52-16,0 69 15,35 36 1,-17 18-16,17 0 0,1 17 15,17 0-15,0 0 16,0 18-16,17-17 0,36 69 16,-35-69-16,52 52 15,-17-53-15,-17 0 16,16 1-16,-16-19 0,17 19 16,-18-19-1,-17-17-15,-1 0 16,-17-17-16</inkml:trace>
  <inkml:trace contextRef="#ctx0" brushRef="#br0" timeOffset="8903.616">28681 4498 0,'0'0'0,"0"-35"15,0 17-15,0 0 16,-18 18-1,1 0 1,-1 0 0,0 0-16,1 36 15,-1-19-15,0 19 16,1 16-16,17-16 16,0 17-16,17-18 15,1-17-15,0 17 16,17-17-16,-17-1 0,70 18 15,-53-35-15,53 0 16,-52 0-16,34-35 16,-52 18-16,17-36 15,-35 35-15,0-53 16,-18 36-16,-17-35 16,0 34-1,-36-17-15,36 18 16,-53 17-16,52 18 15,-16 18 1,34 0-16,0 17 16,18 0-16,18 18 15,17-35-15,36-1 16,-36 1-16,0-18 0,18 0 16,-17 0-16,16 0 15,-34 0-15,0 0 16,-18 18-1,-36-18-15</inkml:trace>
  <inkml:trace contextRef="#ctx0" brushRef="#br0" timeOffset="14887.245">22066 5786 0,'-17'0'0,"34"0"31,1 0-16,52-18 1,1 18-16,88-18 16,-36 1-16,142-19 15,-124 19-15,176-36 16,-158 35-16,176-35 16,-194 36-16,124-19 15,-177 19-15,-35-1 16</inkml:trace>
  <inkml:trace contextRef="#ctx0" brushRef="#br0" timeOffset="16354.517">28222 5256 0,'18'0'15,"0"-17"1,70-1-16,88 0 16,-88 1-16,124-18 15,-89 35-15,-17-18 16,-18 0-16,1 18 0,-36-17 16</inkml:trace>
  <inkml:trace contextRef="#ctx0" brushRef="#br0" timeOffset="36287.007">29281 4269 0,'0'-18'16,"52"0"0,-16 18-16,34-17 15,-34-1-15,-1 0 16,-17 18-16,17-17 15</inkml:trace>
  <inkml:trace contextRef="#ctx0" brushRef="#br0" timeOffset="36437.573">29369 4410 0,'0'88'15,"0"-176"-15,0 229 0,17-106 16,54 36-16,-36-54 15,18 1-15,0 0 0,18-1 16,-1-17 0,-35-17-16</inkml:trace>
  <inkml:trace contextRef="#ctx0" brushRef="#br0" timeOffset="36581.669">29722 4657 0,'0'0'0,"35"35"16,-18-17-16,1-1 16,17 1-16,-17 0 15,0-18-15</inkml:trace>
  <inkml:trace contextRef="#ctx0" brushRef="#br0" timeOffset="36720.434">29827 4339 0,'36'-17'0,"-19"-1"0,1 18 16</inkml:trace>
  <inkml:trace contextRef="#ctx0" brushRef="#br0" timeOffset="37057.318">30039 4216 0,'0'0'0,"18"0"0,17 0 16,-17 0-16,35 0 15,-18 0 1,-18 17-16,19 1 15,-19-18-15,-17 53 16,0-18-16,0 53 16,0-52-16,0 69 15,0-69-15,0 52 16,18-53-16,17 18 16,-17-35-16,0-1 15,-18-34 1,-36-1-1,19-17-15,-36 0 16,17 17-16,-16 18 16</inkml:trace>
  <inkml:trace contextRef="#ctx0" brushRef="#br0" timeOffset="37381.422">29774 4516 0,'0'-18'16,"0"36"0,18 17-16,-18 0 15,35 18-15,-35-18 16,36 18-16,-19-35 16,1 17-1,0-17-15</inkml:trace>
  <inkml:trace contextRef="#ctx0" brushRef="#br0" timeOffset="37554.23">29792 4463 0</inkml:trace>
  <inkml:trace contextRef="#ctx0" brushRef="#br0" timeOffset="40846.987">23407 6033 0,'0'17'0,"17"18"15,1 1 1,35 70-16,-18-54 15,-17 1-15,17 18 0,0-18 16,-17 0-16,17 35 16,-17-53-16,0 18 15,-18-35 1,0-1-16,-18-17 0</inkml:trace>
  <inkml:trace contextRef="#ctx0" brushRef="#br0" timeOffset="41179.727">23283 6421 0,'0'-18'16,"0"0"-16,0 1 0,0-19 15,0 1-15,18 0 16,0 0-16,-18-1 16,17 1-16,-17 0 0,0-1 15,18 1-15,-18-18 16,0 36-16,18 17 16,17 17-1,0 1 1,0 0-16,18-1 0,-17 1 15,16-1-15,19 19 16,-36-36-16,1 17 0,-19-17 16</inkml:trace>
  <inkml:trace contextRef="#ctx0" brushRef="#br0" timeOffset="42119.81">28663 5592 0,'18'0'0,"-1"0"15,1 52 1,0-16-16,-1 34 15,1-17-15,35 35 16,-35-35 0,17 0-16,0 18 15,0-36-15,1 18 16,-19-18-16,-17-17 16,-17-18-16,-1 0 15</inkml:trace>
  <inkml:trace contextRef="#ctx0" brushRef="#br0" timeOffset="42382.166">28522 5874 0,'18'-53'15,"-1"35"-15,19-52 16,-1 34-16,-17 1 15,-1-18-15,1 18 0,17-18 16,-35 18 0,18-1-16,-1 19 15,1 17-15,0 17 16,52 19 0,-17-1-16,-18-17 0,71 35 15,-53-36-15,0 1 16</inkml:trace>
  <inkml:trace contextRef="#ctx0" brushRef="#br0" timeOffset="47404.407">7038 8978 0,'0'0'0,"-18"0"0,-35-17 16,36 17-16,-36 17 16,18-17-16,-1 53 15,19-18-15,-1 36 16,18-36-16,0 36 15,18-54 1,17 1-16,0 0 0,-17-18 16,70-18-16,-53-17 15,18-36-15,-18 36 16,-35 0-16,18-18 16,-18 17-16,-18-69 15,1 34-15,-36-52 16,35 70-16,-52-35 15,52 52-15,-17 1 16,35 53 0,0 70-1,17-18-15,19 89 16,-1-88-16,0-1 0,1-17 16,16 0-16,-16-18 15,-1-17-15,18 0 0,-18-1 0,-17 1 16,35-18-1</inkml:trace>
  <inkml:trace contextRef="#ctx0" brushRef="#br0" timeOffset="50834.35">7479 8555 0,'0'-18'0,"0"36"62,18 17-62,-18 0 16,17 1-16,-17-1 0,18 18 15,-1 0-15,19 53 16,-36-71-16,17 18 16,1-18-16,-18 0 0,18-17 15,-18 0-15,0-1 16,-18-17-16,18-17 15,-18-19 1,18 1-16,18-18 16,0 18-16,35 0 15,-18 17-15,18 36 16,-18-1-16,36 36 16,-54-35-16,-17 52 15,0-34-15,0-1 16,-53 18-1,36-35-15,-54-1 0,53 1 16,-52-36-16,52 18 16,1-17-16,-19-36 15,36 17-15,0 19 16</inkml:trace>
  <inkml:trace contextRef="#ctx0" brushRef="#br0" timeOffset="51522.957">7902 8361 0,'18'-18'0,"0"18"15,-1-17-15,18 17 16,1 0 0,-1 0-16,-17-18 0,-1 18 15,1 0-15,0 0 16</inkml:trace>
  <inkml:trace contextRef="#ctx0" brushRef="#br0" timeOffset="51813.301">7938 8326 0,'17'17'16,"-17"1"-16,0-1 15,18 36-15,-18-17 16,0-19-16,17 36 16,-17-17-16,36-1 15,-19-35-15,1 17 16,0-17-16,-18 18 0,17-18 15,1 0-15,0 18 0,-1-18 16,1 0 0</inkml:trace>
  <inkml:trace contextRef="#ctx0" brushRef="#br0" timeOffset="52303.614">8237 8625 0,'0'0'0,"18"0"16,0 0 15,-18-17-31,17 17 16,-17-18-16,18 18 0,-18-35 16,18 17-16,-18 1 15,17-19-15,-17 19 16,0-1-16,18-35 15,-18 35-15,-18-17 16,18 18-16,-17-1 16,-1 18-1,0 18-15,18-1 16,-17 36 0,17-18-16,0 1 0,17-1 15,-17 0-15,18 1 0,0 16 16,17-34-16,0 17 15,-17-35-15,-1 0 16,1 0-16</inkml:trace>
  <inkml:trace contextRef="#ctx0" brushRef="#br0" timeOffset="52709.1">8431 8308 0,'0'-18'15,"18"18"-15,17 0 16,-17 0 0,17 0-16,-17 0 15,0 0 1,-1 0-16,-17 18 15,18 0 1,-18-1-16,17 1 16,-17 17-16,18-17 15,0 52-15,-18-52 16,17 35-16,-17-18 16,18 0-1,-18-17-15,0 0 16,-18-18 15,1-18-31,-1 18 16,-17 0-1,17 0-15,1 18 16</inkml:trace>
  <inkml:trace contextRef="#ctx0" brushRef="#br0" timeOffset="56646.893">10830 8890 0,'-35'-18'16,"0"18"-16,17 18 0,-35 17 16,18-17-16,0 52 15,17-52-15,0 53 16,18-36-16,18 0 15,0-17 1,-1 0-16,36-1 16,-18-34-16,1 17 0,-1-36 15,18-34-15,-35 17 16,-18 17-16,0-16 0,0-19 16,-18-35-1,-17 36-15,-18-36 16,17 53-16,19 18 0,-36-18 15,35 53-15,1 0 16,17 17-16,0 54 16,17-18-16,1 0 15,35 88-15,-36-88 16,19 0-16,-1 0 0,18-18 16,-18 18-16,53 0 15,-52-36-15,17 1 16,-18-18-16,-17 0 15</inkml:trace>
  <inkml:trace contextRef="#ctx0" brushRef="#br0" timeOffset="57102.085">11201 8661 0,'0'0'16,"0"17"0,0 72-16,0-37 15,17 54 1,-17-70-16,36 52 16,-19-71-16,1 1 15,0 0-15,-1-18 0,36 0 16,-35 0-16,17-53 15,-35 35-15,18-52 16,-18 52-16,0 0 16,0 36-1,17 35 1,1-36-16,0 1 0,-1 0 16,54 17-1,-36-35-15,0 0 0,36-18 16,-53 1-16,-1-36 15,-34 18-15,-19-36 16,19 36-16,-19-1 16,-17-34-16,36 52 15,-19-17 1,36 17-16,18 18 16</inkml:trace>
  <inkml:trace contextRef="#ctx0" brushRef="#br0" timeOffset="57407.588">11836 8308 0,'17'0'31,"54"-18"-15,-53 18-16,34 0 15,-16 0-15,-19 0 16,-34-17-1</inkml:trace>
  <inkml:trace contextRef="#ctx0" brushRef="#br0" timeOffset="57569.636">11871 8273 0,'0'0'16,"0"35"-16,18 18 15,-1 0-15,1-18 16,0 36-16,-1-54 15,-17 36-15,0-35 16,18 17 0,-18-17-16</inkml:trace>
  <inkml:trace contextRef="#ctx0" brushRef="#br0" timeOffset="58003.99">12153 8590 0,'18'0'0,"-18"-17"16,0-1 0,17 0-16,1-17 15,-18 17-15,18-17 16,-18 17-16,0-17 0,17 17 16,-34-17-16,17 18 15,-18-1-15,18 0 0,-18 18 16,1 0-16,17 18 15,-18 35 1,1-36-16,17 54 16,0-36-16,17-17 0,1 17 15,-18-17-15,17 17 16,19-17-16,-19-1 0,19-17 16,-19 0-16,19 0 0,-1-17 15,-35-1-15</inkml:trace>
  <inkml:trace contextRef="#ctx0" brushRef="#br0" timeOffset="58361.908">12330 8326 0,'0'-18'15,"17"0"1,1 18-16,17-17 15,-17 17-15,17 0 16,-17 0-16,-1 0 16,19 0-16,-19 17 31,-17 19-15,0-19-16,0 18 0,18 18 15,0-17-15,-1 17 16,1-18-16,-1 0 15,-17-17 1,0-1-16,-17-17 31,-36 0-15,35 0-16,-35 18 16,18-18-16</inkml:trace>
  <inkml:trace contextRef="#ctx0" brushRef="#br0" timeOffset="58864.657">11994 8731 0,'0'-17'16,"18"17"0,0-18-16,-1 18 15,19 0-15,-1 0 16,-17 0-16,-1 18 16,1-1-1</inkml:trace>
  <inkml:trace contextRef="#ctx0" brushRef="#br0" timeOffset="61178.607">22260 6085 0,'0'18'16,"0"0"-1,0 17-15,-17 36 16,17-36-16,0 53 16,0-35-16,0 17 15,0-34-15,17 17 16,-17-36-16,0 19 15</inkml:trace>
  <inkml:trace contextRef="#ctx0" brushRef="#br0" timeOffset="61517.514">22102 6279 0,'0'0'15,"0"-17"-15,0-1 16,17 1 0,1 17-16,-1-18 15,1 0-15,0 1 0,-1-1 16,1 18-16,17-35 15,-17 17-15,-18 36 47,18 17-31,-1-35-16,-17 18 0,18-1 16,17 19-16,-17-36 15,17 17-15,-17 1 16</inkml:trace>
  <inkml:trace contextRef="#ctx0" brushRef="#br0" timeOffset="62785.425">8273 9278 0,'17'18'32,"19"-1"-17,-1 1-15,-18 0 16,72-1-16,-54-17 16,53 18-1,-53-18-15,18 0 16,-35 0-16,17 0 15,-17 0-15</inkml:trace>
  <inkml:trace contextRef="#ctx0" brushRef="#br0" timeOffset="63158.513">8255 9454 0,'0'0'16,"0"-17"0,18-1-1,-1-17-15,1 0 16,-18 17-16,0-17 15,0 17-15,0-17 16,0 17-16,-35-17 16,35 17-16,-18 18 15,36 18 1,17 0 0,0-18-16,18 17 15,-18-17-15,36 0 16,-53 0-1,-1 0-15,1 0 16</inkml:trace>
  <inkml:trace contextRef="#ctx0" brushRef="#br0" timeOffset="63792.614">12083 9208 0,'17'0'0,"1"0"15,35 0 1,-36 17-16,19-17 16,52 0-16,-53 18 15,36-18-15,-54 0 16,19 0-16,-19 0 15,-17-18-15,-17 18 16</inkml:trace>
  <inkml:trace contextRef="#ctx0" brushRef="#br0" timeOffset="64055.228">12047 9278 0,'0'-18'31,"0"-17"-31,18 18 16,-18-19-16,0 19 0,0-1 15,0-17-15,0 17 16,-18-17-16,18 17 0,0 0 31,18 18-31,17 0 16,1 0-16,-19 0 15,18 18-15,54-18 16,-54 0-16,0 0 0</inkml:trace>
  <inkml:trace contextRef="#ctx0" brushRef="#br0" timeOffset="67489.099">6720 9666 0,'-17'-18'16,"34"18"0,19-17-1,-1 17-15,88 0 16,-52 0 0,88 0-16,-89 0 15,107 0-15,-89 0 16,-18-18-16,19 18 15,-1-17-15,-18 17 0,1-18 16,-18 0-16,17 1 16,-52 17-16,-36 0 15,1 17-15,-36-17 16,18 0-16,-54 18 16,36-18-16,18 0 15,-71 0-15,53 0 16,-52 0-1,52 18-15,0-18 0,-53 0 16,53 0-16,18 0 16,-18 0-16,18-18 0,-54 0 15,54 18-15,-18-17 16,36 17 0,-1 0-16,36 0 15,17 0 1,0 17-16,0-17 0,18 18 15,71-18-15,-54 18 16,19-18 0,-1 0-16,0 0 0,106-18 15,-88 0-15,-18 18 16,53-35-16,-88 35 0,0-18 16</inkml:trace>
  <inkml:trace contextRef="#ctx0" brushRef="#br0" timeOffset="78929.516">25841 4921 0,'18'-17'31,"17"17"-31,35-18 16,1 18-16,70-18 16,-70 1-16,123 17 15,-106-18-15,88 18 16,-123-18-16,53 18 15,-88 0-15,35-17 16,-53-1 0</inkml:trace>
  <inkml:trace contextRef="#ctx0" brushRef="#br0" timeOffset="79163.598">26793 4639 0,'0'0'0,"18"0"16,0 18-16,52-1 15,-34 1-15,87 17 16,-70-17-16,88 0 16,-70-1-16,52 1 15,-88-1-15,1-17 16,-36 18-16,0 0 0,-53-1 16,0-17-16,-53 18 15,53 0-15,0-18 16,18 0-16,-18 0 0,-18 17 15,36-17 1</inkml:trace>
  <inkml:trace contextRef="#ctx0" brushRef="#br0" timeOffset="79503.739">25912 4780 0,'0'-17'16,"-36"17"-16,-34 0 15,17 17-15,18-17 16,-18 18-16,-36 35 16,72-36-16,-19 1 15,36 17-15,18 1 16,0-1-16,52 18 0,-17-36 16,53 19-1,-53-36-15,0 17 0</inkml:trace>
  <inkml:trace contextRef="#ctx0" brushRef="#br0" timeOffset="85063.824">10513 9560 0,'-18'-17'16,"1"-1"0,34 18-16,1 0 15,17 0-15,71 18 16,-36-18-16,89 0 16,-71 17-16,18-17 15,0-17-15,0 17 0,123-18 16,-141 0-16,71-17 15,-106 35-15,0-18 16,-35 1-16,-1 17 0,-34 0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">5186 13582 0</inkml:trace>
  <inkml:trace contextRef="#ctx0" brushRef="#br0" timeOffset="10612.219">5362 13705 0,'0'0'16,"53"18"-16,-18-18 15,-17 0-15,35-18 16,-18 18-16,1-17 0,-19-18 15,1 35-15,-18-18 16</inkml:trace>
  <inkml:trace contextRef="#ctx0" brushRef="#br0" timeOffset="10818.868">5433 13370 0,'0'71'16,"17"-18"-16,-17 0 0,0 0 0,18 52 15,0-52 1,-1 0-16,1 0 0,0 18 16,-1-54-16,-17 19 15,18-19-15,-18 1 0</inkml:trace>
  <inkml:trace contextRef="#ctx0" brushRef="#br0" timeOffset="11056.277">5574 13370 0,'0'106'16,"18"-53"-16,-18-18 0,0 54 16,17-37-1,-17 1-15,18-17 0,-18 17 16,17-36-16,1 18 0,-18-17 16,18-18-16</inkml:trace>
  <inkml:trace contextRef="#ctx0" brushRef="#br0" timeOffset="11201.998">5733 13688 0,'17'53'16,"-34"-106"-16,34 123 0,-17-34 16,18-1-1,0-17-15,-1-1 0</inkml:trace>
  <inkml:trace contextRef="#ctx0" brushRef="#br0" timeOffset="11312.831">5803 13635 0</inkml:trace>
  <inkml:trace contextRef="#ctx0" brushRef="#br0" timeOffset="11411.99">5856 13758 0,'0'36'16,"0"-72"-16,18 72 0</inkml:trace>
  <inkml:trace contextRef="#ctx0" brushRef="#br0" timeOffset="11725.273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">27940 13688 0,'0'0'0,"18"0"0,-1 17 0,19-17 16,34 0-16,-17 0 16,0-17-16,-18-1 15,18 18-15,0-17 16,-35-1-16,-1 18 0,-34-18 16,-1 18-16</inkml:trace>
  <inkml:trace contextRef="#ctx0" brushRef="#br0" timeOffset="31615.98">28081 13388 0,'0'0'16,"35"53"-16,-35 0 0,0 0 0,18 35 16,0-35-1,-18 0-15,17 0 0,-17 35 16,18-35-16,-18-18 15,0-17-15,18 17 16,-1-35-16</inkml:trace>
  <inkml:trace contextRef="#ctx0" brushRef="#br0" timeOffset="31828.495">28258 13370 0,'0'106'15,"0"-212"-15,0 283 0,17-124 0,-17 0 0,18-1 16,-18 1-16,0 0 16,17 0-16,-17-18 0,0 1 0,18-1 15,0-17 1</inkml:trace>
  <inkml:trace contextRef="#ctx0" brushRef="#br0" timeOffset="31967.05">28434 13794 0,'0'0'15,"0"35"-15,0-17 0,18 17 0,-1-18 16,1 1-1</inkml:trace>
  <inkml:trace contextRef="#ctx0" brushRef="#br0" timeOffset="32651.272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6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">13582 12435 0,'0'0'15,"18"0"-15,35 0 16,-18 18 0,0 0-16,18-18 0,0 17 15,70-17-15,-70 0 16,0 0-16,0 0 0,0-17 15,-18 17-15,1-18 16,-19 18-16,-17-18 16</inkml:trace>
  <inkml:trace contextRef="#ctx0" brushRef="#br0" timeOffset="46224.75">14058 12224 0,'35'35'15,"-17"-17"1,0-1-16,17 19 0,-17-19 16,17 1-16,0 0 0,1-1 15,34 1 1,-35-1-16,1 1 16,-19 0-16,-34 35 15,-1-36-15,0 19 0,-70 16 16,53-16-16,-18-1 15,-71 36 1</inkml:trace>
  <inkml:trace contextRef="#ctx0" brushRef="#br0" timeOffset="64474.464">9719 11606 0,'18'-17'16,"-1"34"-1,1-17-15,17 36 0,-17-19 16,70 36-16,-53-35 16,1 0-16,-1-1 0,0 1 15,53-18-15,-70 0 16,17 0-16,-17 0 0,0-18 15,-1 1 1</inkml:trace>
  <inkml:trace contextRef="#ctx0" brushRef="#br0" timeOffset="64623.72">10089 11536 0,'0'0'15,"-52"70"-15,16-34 0,19-1 16,-36 36-1,17-36-15,36-18 0,-17 36 16,17-35-16,17-18 0,1 18 16</inkml:trace>
  <inkml:trace contextRef="#ctx0" brushRef="#br0" timeOffset="64783.143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">1129 5450 0,'-18'71'16,"36"-142"-16,-53 177 16,17-53-16,0 0 0,1 0 15,17-18-15,0 1 0,0-19 16,0 18-16,35-35 16,-17 0-16,-1 0 0</inkml:trace>
  <inkml:trace contextRef="#ctx0" brushRef="#br0" timeOffset="65924.499">1323 5556 0,'35'0'16,"-70"0"-16,88 0 0,-36 0 0,1 0 16,0 36-1,-18-19-15,0 1 16,17 17-16,-17-17 0,0 17 0,0-17 15,0 17-15,0-17 0,18-1 16,-18 1 0,35-18-16,-17 0 15,0 0-15,-1 0 0,1 0 16,0-18-16,-1 18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8:43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16422 10072 0,'0'-18'16,"35"18"-1,0 0-15,89-35 16,-71 35-16,17-18 0,19 1 16,-37-1-16,1 0 15,-35 18-15,-53 18 32,-18 17-17,35 1-15,-17-1 0,17 35 16,18-34-16,0-1 15,18 53 1,0-53-16,17 18 16,-18-17-16,36-1 15,-53-17-15,18-18 16,-18 17-16,-53-17 16,18 0-16,-36 18 15,36-18-15,-18 35 16,18-35-16,35 18 15</inkml:trace>
  <inkml:trace contextRef="#ctx0" brushRef="#br0" timeOffset="223.361">17216 10160 0,'0'0'15,"-18"0"-15,0 0 0,1 18 16,-19 35-16,19-18 16,17 71-16,0-53 15,17 0-15,1-18 0,35 53 16,-18-53-16,0-17 16,36 17-1,-36-35-15,1 0 16</inkml:trace>
  <inkml:trace contextRef="#ctx0" brushRef="#br0" timeOffset="566.401">17480 10319 0,'-17'17'0,"-1"1"16,0 17-16,18 1 0,0 52 15,18-53-15,17 0 16,36 18-16,-36-35 15,53-18 1,-53 0-16,18-35 16,-35 17-16,0-35 15,-18 18-15,-36-36 16,1 54-16,-53-36 16,35 17-16,-35 36 15,53 0-15,-1 36 16,36-1-16,18 18 15,17-18-15,53 0 16,-35-17-16,53-18 16,-53 0-16,35-18 15,-70 1 1,17-18-16</inkml:trace>
  <inkml:trace contextRef="#ctx0" brushRef="#br0" timeOffset="750.47">17745 10125 0,'35'0'16,"0"0"-16,1 17 16,52 36-16,-35 0 15,-18-18-15,0 18 0,-17 0 16,0-17-16,-1 17 16,-17-18-16,-17 18 0,-1-18 15,-17 36-15,17-54 16,0 1-16,1-1 0,-1-34 15</inkml:trace>
  <inkml:trace contextRef="#ctx0" brushRef="#br0" timeOffset="900.023">18344 10301 0,'0'0'16,"71"0"-16,-53 0 0,17-18 15,-17 18 1,-18 18-16</inkml:trace>
  <inkml:trace contextRef="#ctx0" brushRef="#br0" timeOffset="1001.801">18415 10478 0,'35'17'0,"-70"-34"0,88 34 16,-35-17-16,34-17 15,-34 17-15</inkml:trace>
  <inkml:trace contextRef="#ctx0" brushRef="#br0" timeOffset="1790.921">19491 9825 0,'0'18'15,"0"34"1,18-34-16,-18 17 0,17 36 15,1-36-15,0 18 16,-18-18 0,17 18-16,-17-35 15</inkml:trace>
  <inkml:trace contextRef="#ctx0" brushRef="#br0" timeOffset="1945.754">19279 10248 0,'53'0'0,"-17"-17"16,69 17 0,-34-18-16,70-17 15,-70 17-15,-1 0 0,-35 18 0,18 0 16</inkml:trace>
  <inkml:trace contextRef="#ctx0" brushRef="#br0" timeOffset="2352.557">19473 10583 0,'0'53'0,"0"-106"0,0 142 16,0-72-16,0 1 0,0-36 31,18-17-16,-18 0-15,18-1 16,-1 19-16,-17-1 16,36 18-1,-19 0-15,1 18 16,-1 17-16,1-17 16,-18-1-16,18-17 15,-1-17 1,-17-1-1,18 0 1,0 18-16,-1 0 16,1 0-16,0 0 0,17 36 15,-18-19-15,1 1 16,0 0-16,-1-18 0,1 17 16,0 1-16,-1-18 15</inkml:trace>
  <inkml:trace contextRef="#ctx0" brushRef="#br0" timeOffset="2769.558">20796 9948 0,'0'0'16,"36"-35"-16,-36 17 0,-18 1 16,0 17-16,-17 17 15,-53 36-15,53-17 16,-36 34-16,53-52 16,18 35-1,0-36-15,18 1 16,0 0-16,17-1 0,18 1 15,-18-18-15,18 18 16,-53-1-16,-18 18 16,-17-17-1,0 17-15,-53 18 16,70-17-16,0-19 0,1 1 16,17 17-16,35-17 15,36-1-15,17-17 16,-53 0-16,18 0 15,-35 0 1,-18 18-16</inkml:trace>
  <inkml:trace contextRef="#ctx0" brushRef="#br0" timeOffset="2941.975">20726 10795 0,'17'18'16,"-34"-36"-16,34 53 0,-17-17 15,0 0-15,0-1 16,0 1-16,0-1 0</inkml:trace>
  <inkml:trace contextRef="#ctx0" brushRef="#br0" timeOffset="3077.022">20743 10724 0,'-17'0'0,"34"0"16,-17-17 0</inkml:trace>
  <inkml:trace contextRef="#ctx0" brushRef="#br0" timeOffset="3649.218">21325 10195 0,'53'-53'16,"-106"106"-16,142-123 0,-36-1 15,-18 36-15,-18 0 16,1-18 0,-18-18-16,-18 54 15,-17-1-15,18 36 16,-1 70 0,18-35-16,0 88 15,0-71-15,18 18 0,-1-17 16,-17-18-16,18 18 15,-18-19-15,0-16 0,0-1 16,0-17-16,-53 17 16,35-35-16,-52-18 15,52 1-15,-17-1 0,0-35 16,35 35 0,35 1-1,0 17-15,36 0 16,-36 0-16,18 17 15,0-17-15,-18 0 0,36 0 16,-36 0-16,0 0 16</inkml:trace>
  <inkml:trace contextRef="#ctx0" brushRef="#br0" timeOffset="3859.887">22013 9895 0,'0'18'16,"-17"17"-16,-1 1 0,0 69 16,1-52-16,17 71 15,0-71 1,0 0-16,17-18 0,1 18 16,0-18-16,-1-17 15,19-1-15,-1-17 0,0 0 16,-17 0-16</inkml:trace>
  <inkml:trace contextRef="#ctx0" brushRef="#br0" timeOffset="4170.747">22225 10336 0,'0'18'0,"0"17"16,0-17-16,18 35 16,-1-35-1,19-1 1,-19-17-16,18 0 15,-17-17-15,0-1 0,-1-17 16,-17 17 0,18 53-1,-18 36-15,18 17 16,-18-35-16,17 17 16,-17-34-1,0-1-15,0-17 16,-17-18-16,-19 0 15,19-18 1,-19 0-16,1-35 16,18 18-16,-1 0 0,0-36 15</inkml:trace>
  <inkml:trace contextRef="#ctx0" brushRef="#br0" timeOffset="4550.503">22225 10107 0,'0'0'0,"-18"0"0,18-18 15,18 1-15,0-18 16,-1 17-16,19-17 16,-19 17-16,1 0 15,-18 36 16,17 17-15,-17-17-16,18 0 16,0-1-1,-1 1-15,1-18 0</inkml:trace>
  <inkml:trace contextRef="#ctx0" brushRef="#br0" timeOffset="4732.526">22560 9860 0,'-17'0'16,"-1"53"-16,0-18 15,18 1-15,-17 52 16,34-53-16,19 18 16,-19-18-16,18-17 0,-17-18 15,35 0-15,-35 0 16</inkml:trace>
  <inkml:trace contextRef="#ctx0" brushRef="#br0" timeOffset="4861.356">22701 10072 0,'0'0'0,"18"35"0,-18-17 16,18 17-16,-1-17 15,1-18-15,-1 17 16</inkml:trace>
  <inkml:trace contextRef="#ctx0" brushRef="#br0" timeOffset="4949.112">22807 9984 0</inkml:trace>
  <inkml:trace contextRef="#ctx0" brushRef="#br0" timeOffset="5138.291">22878 9878 0,'0'0'16,"17"-18"-16,1 18 0,17 0 16,-17 0-16,-1 53 15,1-35-15,-18 52 16,0-34-16,0 34 15,-18-35 1,1 1-16</inkml:trace>
  <inkml:trace contextRef="#ctx0" brushRef="#br0" timeOffset="5367.988">23195 10478 0,'-17'35'0,"34"-70"0,-52 87 16,17-34-16,1 0 0,-1 17 15,0-17-15,18-1 16,-17 1-16,-1 0 0,18-1 15</inkml:trace>
  <inkml:trace contextRef="#ctx0" brushRef="#br0" timeOffset="5857.058">23513 10336 0,'0'0'15,"0"18"-15,0 0 0,0 17 16,0-17-1,0-1-15,0 19 16,0-19-16,17-17 16,19 0-16,-19-17 15,18-19-15,-17 19 16,0-19 0,-1 36-16,-17-17 0,18 34 15,0 36 1,-18-17-16,17 52 15,-17-53-15,0 18 0,0-18 16,-17 36-16,-1-36 16,0-17-16,1-18 15,-1 17-15,-35-34 16,18-1-16,-18-17 16,35-1-16,-17-52 15,17 53-15,1-71 16</inkml:trace>
  <inkml:trace contextRef="#ctx0" brushRef="#br0" timeOffset="6079.449">23689 9931 0,'0'17'15,"0"36"1,0-35-16,0 17 0,18 18 15,-1-18 1,1-17-16,17 17 16,-17-17-16,17-18 15,-17 0-15,17-18 16,-35 1-16,0-19 16</inkml:trace>
  <inkml:trace contextRef="#ctx0" brushRef="#br0" timeOffset="6167.562">23901 10089 0,'17'36'16,"1"-19"0</inkml:trace>
  <inkml:trace contextRef="#ctx0" brushRef="#br0" timeOffset="6295.629">23971 9966 0,'0'0'0,"0"-18"0</inkml:trace>
  <inkml:trace contextRef="#ctx0" brushRef="#br0" timeOffset="6585.856">24130 9860 0,'18'0'15,"-18"18"1,17-1-16,-17 1 0,18 0 15,-18-1-15,0 1 0,18 17 16,-18 18 0,0-35-16,17 35 15,-17-36-15,0 1 16,0 0-16,0-1 0,0 1 16,0 0-16,-17-18 0</inkml:trace>
  <inkml:trace contextRef="#ctx0" brushRef="#br0" timeOffset="7758.282">24359 9737 0,'0'17'16,"18"19"-16,0-1 0,-1 18 0,36 70 15,-18-52-15,1 70 16,-19-71 0,1 72-16,-18-72 15,-18-17-15,1-18 0,-19 18 16,19-17-16,-1-19 0,1 1 15,17-1-15</inkml:trace>
  <inkml:trace contextRef="#ctx0" brushRef="#br0" timeOffset="7919.631">24906 10319 0,'53'0'15,"-106"0"-15,141 0 0,-70 0 16,0-18-16,17 18 0,0-18 16,-35 1-16,18-1 15</inkml:trace>
  <inkml:trace contextRef="#ctx0" brushRef="#br0" timeOffset="8040.989">25030 10213 0,'0'88'0,"0"-176"15,0 247-15,35-53 0,-17-54 16,17 37 0,0-54-16,-17-17 15,17-1-15</inkml:trace>
  <inkml:trace contextRef="#ctx0" brushRef="#br0" timeOffset="8458.893">26088 9895 0,'-53'71'16,"106"-142"-16,-141 177 0,35 0 15,18-35-15,17-36 16,18 0-16,18-35 16,-1 0-1</inkml:trace>
  <inkml:trace contextRef="#ctx0" brushRef="#br0" timeOffset="8653.424">26000 9525 0,'0'0'16,"17"106"-16,1-36 15,0 1-15,-1-18 0,36 88 16,-18-88-16,1 17 15,-1-34-15,0 17 0,1 17 16,-19-52-16,-17-1 16</inkml:trace>
  <inkml:trace contextRef="#ctx0" brushRef="#br0" timeOffset="8859.212">25647 10389 0,'0'0'0,"18"0"16,17 0-16,18 0 0,17 0 16,89 0-16,-53-17 15,123 17-15,-123-18 16,88 18 0,-123-18-16,-18 18 0,-18 18 15,-18-18-15,-34 18 16,-1-18-16</inkml:trace>
  <inkml:trace contextRef="#ctx0" brushRef="#br0" timeOffset="9215.882">25718 10689 0,'17'0'32,"36"-17"-17,-18 17-15,1 17 0,-19-17 16,1 18-16,0-1 0,-1 19 15,-17-19-15,-35 36 16,17-17-16,-17-1 16,35-18-1,0 19-15,18-19 16,52-17 0,-35 0-16,36-17 15</inkml:trace>
  <inkml:trace contextRef="#ctx0" brushRef="#br0" timeOffset="9593.878">26229 10742 0,'0'0'0,"0"35"0,0 18 16,0-35-16,0 17 16,0-17-16,0-1 0,0 1 15,18-18-15,-18-18 16,17-17-1,-17 18-15,36-19 16,-36 19-16,17 17 16,1 0-16,0 0 15,-1 35 1,1-35-16,-1 18 16,1-18-1,-18-18 1,18 18-1,-1 0-15,19 0 16,-19 18 0,1-1-16,17 1 0,36-1 15,-54 1-15,36 0 16,-35-18 0,0 17-16</inkml:trace>
  <inkml:trace contextRef="#ctx0" brushRef="#br0" timeOffset="10828.347">27587 10037 0,'71'-18'16,"-36"18"-16,0-18 15,18 1 1,-35 17-16,17-18 0,-17 18 16,-1 0-16,-52 0 15,-35 0-15,17 0 16,-88 18-1,88-1-15,-18 1 0,36 0 16,-18-18-16,35 17 0,18 1 16,36 17-16,16-17 15,72 17-15,-53-17 16,52-1-16,-88 1 16,18 0-1,-35-1-15,-36-17 16,-88 53-16,18 0 15,0-18 1,53-17 0,35 0-16,17-18 15,19 0-15,52 0 16,-35 0-16,35 0 16,-53 0-16</inkml:trace>
  <inkml:trace contextRef="#ctx0" brushRef="#br0" timeOffset="11139.006">27481 10989 0,'36'18'16,"-72"-36"-16,89 36 15,-35-36-15,17 0 0,18-17 16,-35 0-16,-1 0 15,-17 17-15,0-17 0,0 17 16,-17 18-16,-1-18 16,1 36-16,-1 17 15,0 1-15,18 34 16,0-35-16,18-17 0,0 17 16,52 1-16,-35-19 15,18 1-15,-35 0 16,17-18-1,-17 0-15,-36-18 16</inkml:trace>
  <inkml:trace contextRef="#ctx0" brushRef="#br0" timeOffset="11740.656">28557 9860 0,'0'18'16,"0"-1"-16,18 36 0,-18 71 16,18-54-16,-18 1 15,35 70-15,-35-70 16,35 34 0,-17-69-16,17 17 15,-17-36-15,17-17 16,-35-17-16,0-1 15</inkml:trace>
  <inkml:trace contextRef="#ctx0" brushRef="#br0" timeOffset="11920.708">28787 10054 0,'35'159'16,"-70"-318"-16,88 388 0,-36-140 0,36 34 15,-35-52-15,35 17 16,-36-53-16,1 0 16,0-35-16</inkml:trace>
  <inkml:trace contextRef="#ctx0" brushRef="#br0" timeOffset="12391.044">29298 10178 0,'0'0'0,"-17"17"0,17 19 15,-18 52 1,18-35-16,18 35 16,-1-53-16,1 0 0,-1-17 15,36 17-15,-17-35 16,-1 0 0,-17-17-16,-1-1 15,-17 0-15,0-17 16,-17 18-16,17 34 15,17 36 1,19-35 0,-19-1-16,36 19 15,-35-36-15,17 0 0,0-18 16,-17 0-16,-18-17 16,0 0-16,0 0 15,-18-1-15,-17-34 16,17 34-16,1-17 15,-1 18-15,18 18 16</inkml:trace>
  <inkml:trace contextRef="#ctx0" brushRef="#br0" timeOffset="12673.664">29722 9931 0,'0'0'16,"17"-18"-16,1 18 0,17-18 15,-17 18-15,35 0 16,-36 0 0,-34 18-1,-1 0 1,-17 17-16,35-17 15,-36 17-15,36 0 16,0-17-16,0-1 0,18 19 16,-18-19-16,18 1 0,-1 0 15</inkml:trace>
  <inkml:trace contextRef="#ctx0" brushRef="#br0" timeOffset="12970.013">29951 10213 0,'17'0'15,"-34"0"-15,52 0 0,18-35 16,-35 17-16,-1-17 16,-17-1-16,18 1 15,-18 18 1,-18-1-16,18 0 15,-17 18-15,17 18 16,0 17-16,0-17 16,0 35-16,17-36 15,1 19 1,-18-19-16,18 1 16,-1-18-16,1 0 15,0-18-15</inkml:trace>
  <inkml:trace contextRef="#ctx0" brushRef="#br0" timeOffset="13313.053">30215 9948 0,'0'0'15,"0"-17"-15,18 17 16,0 0-16,-1 0 15,19 0-15,-19 0 16,1 0-16,0 0 16,-1 17-16,-17 1 15,0 17 1,0-17-16,0 17 0,-17-17 16,17 17-16,0 18 15,0-35-15,0-1 0,0 1 16,0-36 15,0 1-15,-18 17-1</inkml:trace>
  <inkml:trace contextRef="#ctx0" brushRef="#br0" timeOffset="13629.912">30586 9825 0,'17'88'16,"-17"-35"-16,18 18 0,0 87 15,-1-87-15,1 70 16,-18-70-16,18 34 16,-18-69-16,0-1 15,0 0-15,0-17 16,17-1-16,-17-34 15,0-1-15</inkml:trace>
  <inkml:trace contextRef="#ctx0" brushRef="#br0" timeOffset="13841.994">30815 9966 0,'0'71'15,"0"-142"-15,0 194 0,18 1 16,-1-71-16,1 17 0,17 72 16,-17-90-16,0 1 15,-18 0-15,17 0 0,1 18 16,-18-54-16,0 19 16,-18-36-1</inkml:trace>
  <inkml:trace contextRef="#ctx0" brushRef="#br0" timeOffset="14070.183">31080 10654 0,'0'0'0,"-18"35"0,18 0 15,0 1-15,0 17 16,0-18-16,18 0 16,-18-17-16,0-36 31,0-17-15</inkml:trace>
  <inkml:trace contextRef="#ctx0" brushRef="#br0" timeOffset="14315.19">31133 10566 0,'0'0'16,"17"0"-16,1 0 0,0-18 0,-1 18 15,1 0 1,-1 0-16,-34 0 16,-1 18-1,-17-1 1,17 1-16,1 0 0,-1 17 0,18 0 15,0-17 1,18-1 0,-1-17-16,36 0 15,-35-17-15,-1-1 0,19 1 16</inkml:trace>
  <inkml:trace contextRef="#ctx0" brushRef="#br0" timeOffset="14659.309">31044 9666 0,'0'0'0,"18"0"0,17 0 16,-17 0-16,35 0 16,-18 0-16,-17 18 0,17-18 15,0 17-15,-17 1 16,-18 0 0,0-1-16,-35 36 15,17-17-15,18-19 16,18 36-16,17-35 15,18 17-15,-35-17 16,35-1-16,-18-17 16,-18 0-1</inkml:trace>
  <inkml:trace contextRef="#ctx0" brushRef="#br0" timeOffset="16356.634">16545 11042 0,'18'0'15,"52"0"1,-17-18 0,71 1-16,-54 17 15,72-18-15,-90 18 16</inkml:trace>
  <inkml:trace contextRef="#ctx0" brushRef="#br0" timeOffset="31498.005">17762 12047 0,'0'0'16,"-53"-17"-16,36 17 0,-18 17 16,-18 1-16,35 17 15,-17 36 1,17-36-16,0 0 0,18 36 15,18-53-15,0-1 16,17 19 0,-17-36-16,17 0 0,18-36 15,-18 1-15,-17 0 0,-1-54 16,-17 19-16,0-36 16,0 36-1,-35-72-15,17 90 16,-17-1-16,18 0 0,-1 17 15,0 19-15,1 17 16,17 35 0,0 71-1,17 53-15,1-89 16,52 89 0,-34-106-16,34 53 15,-34-71-15,16 0 0,-16-17 16,-19 17-16,36-17 15,-35-36-15</inkml:trace>
  <inkml:trace contextRef="#ctx0" brushRef="#br0" timeOffset="31877.74">18115 11818 0,'0'0'16,"-17"0"-16,-1-18 0,0 36 0,1 17 15,17 1 1,0 52-16,0-18 0,17-17 16,19 53-1,-1-71-15,0 1 16,0-19-16,1 1 0,52-18 16,-53-18-16,36-35 15,-54 18-15,19-53 16,-36 53-16,-36-54 15,1 37-15,-53-19 16,35 53-16,0 1 16,-35 17-16,53 17 15,-1 36 1,19-35-16,52 52 16,0-52-16,53 17 15,-35-35-15,18 0 0,17 0 16,-53 0-16,1 0 15,-19-17-15</inkml:trace>
  <inkml:trace contextRef="#ctx0" brushRef="#br0" timeOffset="32416.508">19050 11994 0,'18'0'31,"35"0"-31,-36 0 0,36 0 16,-35 0 0,-1 0-16,1 0 0</inkml:trace>
  <inkml:trace contextRef="#ctx0" brushRef="#br0" timeOffset="32500.638">19156 12100 0,'17'18'16,"-34"-36"-16,52 54 0,36-36 15,-36 17-15</inkml:trace>
  <inkml:trace contextRef="#ctx0" brushRef="#br0" timeOffset="32949.668">20232 12030 0,'-18'-36'16,"36"72"-16,-53-89 0,-18 53 15,17 0-15,1 0 0,-18 53 16,18-36-16,17 19 16,18-1-16,0 35 15,0-52-15,53 35 16,-18-53-16,36 18 15,-53-36-15,35 0 16,-36 1-16,-17-19 16,18 36-16,-18-17 15,0 52 1,0 18 0,35 53-16,-17-53 15,-18 17-15,17-34 0,1 52 16,-18-53-16,0 0 15,0-17 1,-18-18-16,1 0 0,-1-18 16,-17 1-16,-36-36 15,36 18-15,17-1 16,-17 1-16,17-18 0,1-53 16</inkml:trace>
  <inkml:trace contextRef="#ctx0" brushRef="#br0" timeOffset="33435.083">20408 12259 0,'35'18'0,"-70"-36"0,88 36 16,-35-18-16,-18 17 15,-18-17 1,-17-35 0,17 17-16,18-35 15,0 36-15,18-1 16,-18 1-16,17-1 15,19 18 1,-19 0-16,1-18 16,0 18-16,-1 0 0,1 0 15,0 0-15,-1 0 16,1 18-16,-18 0 16,0-1-1,0 1-15,0-1 16,0 1-16,0 0 15,18-18 1,17 0 0,-18-18-16,19 0 15,-36 1 1,17-18-16,-17 17 16,0 0-1,-17 18 1,17 36-1,0-1 1,17-35-16,19 17 16,-19 1-16,36-18 15,-35 0-15,17 0 16</inkml:trace>
  <inkml:trace contextRef="#ctx0" brushRef="#br0" timeOffset="33924.38">20920 12171 0,'0'0'0,"0"17"16,0 1-16,17 17 16,19-17-1,-1-18-15,0-18 16,18 1-16,-35-19 16,-1-16-16,-17 16 15,-17-34 1,-1 34-16,0 1 0,1-18 15,-1 18-15,-17-53 16,17 53-16,-17-1 16,17 19-16,18 34 15,0 1-15,0 17 0,0 53 16,36-35-16,-1 35 16,0-35-16,36 18 15,-54-36-15,19-17 16,-19-1-16,1 1 0,0-18 15,-1 0 48,-17 18-47,18-18-16,0 0 15,-18-18 1,0 0-1,17 18-15,1 18 16,-1-18 0,-17 18-16,36-18 15,-19 0-15</inkml:trace>
  <inkml:trace contextRef="#ctx0" brushRef="#br0" timeOffset="34234.301">21467 12153 0,'-18'18'0,"36"-36"0,-18-17 0,17-18 15,-17 18-15,0-53 16,0 35-16,0 17 15,0-17-15,-17 1 0,-1-19 16,18 53 0,0 54-1,0 52-15,0-35 16,35 88-16,-17-88 16,-1 0-16,1-18 0,0 35 15,-1-34-15,-17-19 16,0 1-16,-17-18 15,-1-18 1,0 1-16,1-19 16,-1 19-16,1-18 0,-1-18 15,18 35-15,35 0 16,-17 18-16,17 0 16,0-17-16,1 17 0,-1 0 15,0 0-15,18 0 16</inkml:trace>
  <inkml:trace contextRef="#ctx0" brushRef="#br0" timeOffset="35003.271">22648 12012 0,'0'0'15,"18"0"-15,-18 18 16,-35-1-16,35 1 16,-36 35-1,19-35-15,-1 17 16,18-18-16,18 1 15,-1-18-15,19 0 16,-1 0-16,0-18 16,-17 18-16,17-35 15,-17 35-15,-1-17 16,-17-1 0,18 18-1,-18-18-15,18-17 16,-18 0-16,0 17 0,0-17 15,17-53-15,-17 35 16,0-18 0,0 36-16,-17 17 15,17 54 1,0 69-16,0-16 16,0 87-16,0-70 15,35 70 1,-17-105-16,35 35 15,-36-71-15,18 0 16,-17-35-16,0-18 0,-18-34 16,0 16-1,0 1-15,-18-71 16,18 71-16,-35-36 16,35 36-16,0 17 15,0 1-15,35 17 16,-17 0-16,17 0 15,-17 0-15</inkml:trace>
  <inkml:trace contextRef="#ctx0" brushRef="#br0" timeOffset="35530.157">23742 11748 0,'18'0'16,"35"-18"-16,-1 0 16,19 1-1,-18 17-15,-35 0 0,34-18 16,-52 36 15,-35 17-31,0 0 16,35 0-16,-18 36 15,18-36 1,18 18-16,0 0 0,34 35 16,-34-35-16,35 18 15,-35-54-15,17 19 16,-53-36 0,-35 0-1,0-18-15,18 0 0,-18 1 16,-35-1-16,53 18 15,-18 0 1,53 18-16,35-1 16</inkml:trace>
  <inkml:trace contextRef="#ctx0" brushRef="#br0" timeOffset="36059.724">25206 12083 0,'0'0'15,"0"70"-15,-18-35 0,1 54 16,-1-54-16,18 0 0,18 18 16,-1-35-1,1-18-15,0 0 0,-1 0 16,19-18-16,-1-35 15,-35 36-15,17-54 16,1 53-16,-18 1 0,18 17 31,17 17-31,0 19 16,-17-19-16,0 1 16,34 17-16,-34-35 15,17 0-15,-17 0 16,0-35-1,-18 17-15,-18-17 0,0-36 16,-17 19 0,17 34-16,18 0 15,-17 18-15,17 0 16</inkml:trace>
  <inkml:trace contextRef="#ctx0" brushRef="#br0" timeOffset="36303.462">25718 12330 0,'0'0'0,"0"-18"32,17-17-32,1-1 15,-1-17 1,1 18-16,-18 18 0,0-1 0,0 0 15,18 18-15,-18-17 16,17 34 0,1 1-1,-18 0-15,18-1 0</inkml:trace>
  <inkml:trace contextRef="#ctx0" brushRef="#br0" timeOffset="36599.747">26035 12136 0,'0'0'0,"18"0"16,17 0 0,-17 0-16,17 0 15,0-18-15,0 18 0,-17 0 16,17-18-16,-17 18 16,0 0-16,-18-17 15,0-1-15,0 0 16</inkml:trace>
  <inkml:trace contextRef="#ctx0" brushRef="#br0" timeOffset="36760.206">26211 11906 0,'0'0'16,"-17"88"-16,-1-35 0,18 0 0,-18 53 15,36-53-15,0 18 16,17-36-1,0 18-15,-17-36 16</inkml:trace>
  <inkml:trace contextRef="#ctx0" brushRef="#br0" timeOffset="36881.583">26441 12330 0,'0'0'0,"17"0"0,1 0 16,0 17-1,-1-17 1</inkml:trace>
  <inkml:trace contextRef="#ctx0" brushRef="#br0" timeOffset="37766.663">27534 12012 0,'0'0'15,"0"-35"-15,0 17 0,-17-17 16,17 17-16,-18 1 0,0 17 16,1 0-16,-36 0 15,18 17-15,-1 1 16,1 0-16,-18 52 15,18-17-15,-18 35 16,35-35-16,36 35 16,0-52-16,17-1 15,0 0-15,18-17 0,18-18 16,-19 0-16,19 0 16,-18-18-16,0 1 0,0-1 15,-18-17-15,0-1 0,1-34 16,-36 34-16,-18 1 15,0 0-15,-17 0 0,-53-36 16,35 53-16,-53-34 16,53 52-16,-35 0 15,70 17-15,-17 18 16,35 1-16,53 34 16,-18-34-16,71 16 15,-35-34 1,35 17-16,-54-35 15,37 0-15,-72 0 16</inkml:trace>
  <inkml:trace contextRef="#ctx0" brushRef="#br0" timeOffset="38929.401">25594 11236 0,'0'-18'15,"0"36"-15,35 17 16,-17-17 0,0 17-16,17-17 0,53 35 15,-53-36-15,71 19 16,-35-36-16,70 0 16,-35 0-16,105-36 15,-87 19-15,17-1 16,141 0-1,-141 18-15,124 18 16,-142 0-16,18-1 0,1-17 16,-1 18-16,0 0 0,159-18 15,-124 0-15,-17 0 16,17-18-16,1 18 0,-1 0 16,18-18-16,-18 18 15,212 0-15,-211 0 16,140 0-16,-176-17 15,89 17-15,-142 0 16,53-18-16,-70 18 16,34 0-1,-52 0-15,18 0 16,-53 0-16,-1 0 0,1-18 16,-1 1 15,1 17-16,35 0-15,-35 0 16,-1 0-16,19 0 16,-36-18-16,0 1 15,-18-1-15,0-17 0</inkml:trace>
  <inkml:trace contextRef="#ctx0" brushRef="#br0" timeOffset="80570.61">15910 13741 0,'0'0'0,"0"-18"0,18 18 15,35-18 1,-18 18-16,36-17 15,-18 17-15,70-18 16,-70 1-16,53-1 16,-53 0-16,17 18 15,-52-17-15,0 17 16</inkml:trace>
  <inkml:trace contextRef="#ctx0" brushRef="#br0" timeOffset="80898.578">16298 13776 0,'0'35'15,"0"-70"-15,18 123 16,-18-53-16,35 1 15,18 17-15,-18-18 16,1-17-16,34 34 16,-52-16-16,17 17 15,-35-36-15,0 1 16,-17 35-16,-19-53 16,-34 35-16,-18-17 15,-18-18 1,53 0-16,0 0 15,-18 17-15,36-17 0,17 0 16</inkml:trace>
  <inkml:trace contextRef="#ctx0" brushRef="#br0" timeOffset="134259.048">20108 13670 0,'0'159'0,"18"-71"15,-18 88-15,18-105 16,-18-18-16,17 0 0,19 35 15,-19-70 1</inkml:trace>
  <inkml:trace contextRef="#ctx0" brushRef="#br0" timeOffset="134475.686">20267 13988 0,'-70'53'16,"34"-36"-16,142-87 0,-229 158 0,87-53 15,36-17-15,18 17 16,0 0-16,52-17 16,-35 0-16,54-1 15,-54-17-15</inkml:trace>
  <inkml:trace contextRef="#ctx0" brushRef="#br0" timeOffset="134815.378">20461 14182 0,'35'17'0,"-17"-17"15,35 0-15,-35 0 16,17 0-16,0-17 16,-17-1-16,-18 0 15,0 1-15,0-1 0,0-17 16,-18 35-16,-17-18 16,17 18-16,-17 0 15,17 18-15,1 17 16,17 0-1,0 18-15,17-35 16,19 35-16,-1-35 16,35-18-16,-34 0 15,17 0-15,-36-18 16,1 18-16</inkml:trace>
  <inkml:trace contextRef="#ctx0" brushRef="#br0" timeOffset="135177.317">20849 14235 0,'0'0'15,"0"17"-15,18-17 0,-1 0 16,1 0-16,35-17 15,-35 17-15,-1-18 16,1 0-16,-18 1 16,-18-19-16,18 19 15,-17-1-15,-1 18 0,0-18 16,-17 1 0,0 34-16,17 1 15,18 17-15,0-17 16,18 35-16,-1-35 15,36 17-15,-17-35 16,-1 18-16,0-18 16,-17 0-16,17-18 0,0 0 15,-17 18-15</inkml:trace>
  <inkml:trace contextRef="#ctx0" brushRef="#br0" timeOffset="135520.741">21220 14252 0,'17'124'16,"-34"-248"-16,52 301 0,-17-124 0,17 52 15,-18-69-15,1-1 0,-18-17 16,0-1-16,0-34 16,-35-19-1,35-17-15,-18 18 16,1-71-16,-1 36 15,18-54-15,18 71 16,-18 0-16,52 18 16,-34 35-16,35 0 15,-35 18-15,17 17 16,-35 0-16,0-17 16,-18 17-16,1-17 15,-1 0-15,-17-1 16,-1-17-1,19 0-15,-1 0 0,18-17 16</inkml:trace>
  <inkml:trace contextRef="#ctx0" brushRef="#br0" timeOffset="135654.069">21590 14252 0,'18'0'15,"-1"0"-15,1 0 16,0 0-16,17 0 16</inkml:trace>
  <inkml:trace contextRef="#ctx0" brushRef="#br0" timeOffset="136205.803">21996 14340 0,'17'142'16,"-34"-284"-16,34 354 0,1-141 15,-18 17-15,0-53 16,0-17-16,-18-54 16,1-34-1,-1 17-15,0-18 0,18 19 16,-17-19-16,17 0 16,17-70-16,1 71 15,53 17-15,-54 35 16,54 36-1,-36-18-15,18 53 16,-53-18-16,18 36 16,-18-54-16,-18 19 0,0-1 15,1-18-15,-1-17 16,0 0-16,18-17 16</inkml:trace>
  <inkml:trace contextRef="#ctx0" brushRef="#br0" timeOffset="136601.021">22331 14235 0,'0'0'0,"-18"0"16,18-18-16,0 0 15,18 1-15,-1 17 16,1-18-16,0 18 15,17 0 1,-17 18-16,-1-18 16,19 17-1,-19-17-15,1 0 0,0 18 16,-36-18 0,18 35-1,0-17 1,0 0-16,18-18 15,-18 17-15,35-17 16,-18-17-16,1 17 0,0-18 16,-1-17-1,-17 17-15,0-17 16,0 17-16,-35-17 16,35 17-16,-18 0 15,1 18-15,17-17 16</inkml:trace>
  <inkml:trace contextRef="#ctx0" brushRef="#br0" timeOffset="136921.966">22737 13741 0,'17'53'15,"-17"0"-15,18 35 16,-1-35-16,-17 0 15,0 17-15,18-35 16,-18-17-16,0 0 0,18-18 31,17-18-15,-17 18-16,52 18 16,-52-1-16,52 36 15,-52-35-15,-18 0 16,0-1-16,0 1 15,-18-18-15,1 0 0,-19 0 16,1 0-16,18-18 0,-36 1 16,35-1-16,0-17 15</inkml:trace>
  <inkml:trace contextRef="#ctx0" brushRef="#br0" timeOffset="137171.87">23407 13988 0,'0'0'0,"53"-18"16,-18 18-16,18 0 16,-35 0-16,17 18 15</inkml:trace>
  <inkml:trace contextRef="#ctx0" brushRef="#br0" timeOffset="137301.03">23530 14111 0,'53'0'16,"-106"0"-16,141 0 0,-52 0 15,-19 0-15,19 0 16</inkml:trace>
  <inkml:trace contextRef="#ctx0" brushRef="#br0" timeOffset="137584.628">23989 13705 0,'0'0'0,"0"71"15,0-36-15,0 18 0,18 53 16,-18-53 0,17 0-16,1 53 15,-18-71-15,17 36 16,-17-54-16,0 1 0,18-18 16</inkml:trace>
  <inkml:trace contextRef="#ctx0" brushRef="#br0" timeOffset="137749.704">24306 14076 0,'0'17'15,"0"-34"-15,18 52 0,-18-17 16,18-1-1</inkml:trace>
  <inkml:trace contextRef="#ctx0" brushRef="#br0" timeOffset="138039.896">24712 13935 0,'0'0'15,"0"17"-15,-18 19 16,1-1-16,-1 53 16,18-53-16,0 54 15,18-54-15,35 0 16,-18-17 0,36-18-16,-19-18 15,19-35-15,-36 36 16,-17-19-16,0-52 15,-18 35-15,-71-35 16,18 70-16,0 1 16,-17 17-16,-89 0 15</inkml:trace>
  <inkml:trace contextRef="#ctx0" brushRef="#br0" timeOffset="168916.229">20126 14817 0,'18'0'47,"-1"0"0,1 0-31,0 0-16,34 17 15,-16-17-15,34 0 16,-34 0 0,87-17-16,-70 17 15,88-36-15,-53 36 16,71-35-16,-71 35 16,18-18-16,106-17 15,-106 35-15,158-35 16,-140 17-16,17 1 15,123-1-15,-140 18 16,-1 0-16,1 0 0,17 18 16,-18-18-16,18 0 0,142 17 15,-142-17 1,159 0-16,-142 0 16,-17 0-16,159 0 15,-35 0-15,-142 0 16,-17 0-16,35 0 15,-88 0-15,-17 18 16,-72-36 0,-17 18-1</inkml:trace>
  <inkml:trace contextRef="#ctx0" brushRef="#br0" timeOffset="193869.336">5838 17480 0,'0'0'15,"0"35"1,0 1 0,0 70-1,0-54-15,0 1 0,0-17 16,0 17-16,36-1 15,-36-34-15,17 0 0,19-18 16,-19 0 0,-17-18-16,18 0 0,0-17 0,-18 18 15,17-1-15,-17 0 16,18 18-16,17 36 16,-17-19-16,17 1 15,18 35-15,-18-36 16,1 1-16,-1-18 0,18 0 15,-36 0 1,1-53-16,-18 35 16,-18-70-16,1 35 15,-36-35-15,18 35 16,-18-17 0,53 52-16,0 0 0,17 18 15,19 0 1,16 18-16,-16 0 15</inkml:trace>
  <inkml:trace contextRef="#ctx0" brushRef="#br0" timeOffset="194313.94">6720 17903 0,'0'18'16,"0"0"-1,0 17 1,0-17-16,0 17 16,-17-17-16,17 17 15,-18-17-15</inkml:trace>
  <inkml:trace contextRef="#ctx0" brushRef="#br0" timeOffset="194691.949">6950 17463 0,'0'0'16,"-18"0"-16,18 35 15,18 53-15,-1-17 16,1-19-16,17 54 15,-17-53-15,-18 0 16,18-18-16,-18-17 0,17 17 16,-17-52-1,0-19 1,0 1-16,18 17 0,-1-17 16,36 0-1,-35 35-15,35 18 16,-35-1-16,-1 54 15,-17-36-15,0-17 0,-17 17 16,-1 0-16,-17-17 16,17 0-16,-35-1 15,35-17-15,-17-17 0,35-1 16,0-17 0</inkml:trace>
  <inkml:trace contextRef="#ctx0" brushRef="#br0" timeOffset="195109.551">7673 17815 0,'0'0'16,"0"18"-16,18-18 15,-1-35 1,1 17-16,-18 0 16,17 1-16,-17-1 0,18-17 15,-18 17-15,18-52 16,-1 52-16,1-35 16,-18 71 15,18 35-31,-18-18 15,0-17-15,35 17 16,-35-18-16,35-17 16,-17 0-16,0-17 15,-1-1 1,-17 1 0,18-19-16,-18 1 15,0 0-15,0 52 16</inkml:trace>
  <inkml:trace contextRef="#ctx0" brushRef="#br0" timeOffset="195471.333">7779 17974 0,'0'0'16,"-18"0"-16,36-18 0,-1 1 15,1-1 1,17 0 0,-35 1-16,18 17 15,0 17 17,-1 1-17,-17 0 1,18-18-16,0 17 0,-1-17 15,1 0 1,-1 0-16,1 0 16,-18-17-1,18-1 1,-1 0-16,-17 1 16,0-1-16,18 1 15</inkml:trace>
  <inkml:trace contextRef="#ctx0" brushRef="#br0" timeOffset="195827.325">8326 17586 0,'0'0'0,"-18"18"0,0 17 16,1 0-1,17-17-15,0 17 16,17 0-16,1 1 0,35 34 16,-18-52-16,36-1 15,-18-17-15,-18-17 16,18-1-16,-18 1 0,18-54 15,-18 36-15,-17-53 16,-36 52-16,1-17 16,-72-17-1,37 35-15,-1 35 0,0-18 16,-18 36-16,-70 34 16,88-16-16</inkml:trace>
  <inkml:trace contextRef="#ctx0" brushRef="#br0" timeOffset="199991.913">5980 18380 0,'17'-18'15,"36"18"1,-18 0-16,18 18 16,18-18-16,-18 17 15,35 1-15,-17-18 0,123 35 16,-89-35-16,142 18 16,-141-18-16,124 18 15,-125-18-15,54 0 16,-88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">17022 1834 0,'52'-17'15,"-34"-1"-15,17 18 0,1-17 16,-19-1-16,1 18 16</inkml:trace>
  <inkml:trace contextRef="#ctx0" brushRef="#br0" timeOffset="312.374">17074 1905 0,'0'0'16,"36"0"-16,-19 18 0,36-18 15,-35-18-15,17 0 16,36 1-16,-54-1 16,19-17-16</inkml:trace>
  <inkml:trace contextRef="#ctx0" brushRef="#br0" timeOffset="517.721">17551 1482 0,'0'35'16,"0"-17"-16,0 35 15,17 52-15,1-52 16,17 53-16,-17-53 16,35 35-1</inkml:trace>
  <inkml:trace contextRef="#ctx0" brushRef="#br0" timeOffset="1675.989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">21872 1782 0,'0'0'16,"18"-18"-16,0 18 16,-1 0-16,18 0 15,-17 0-15,0 0 16,-1 0-1</inkml:trace>
  <inkml:trace contextRef="#ctx0" brushRef="#br0" timeOffset="1958.449">21943 1852 0,'0'0'16,"17"18"-16,19-18 16,-1 0-16,18 0 15,-18 0-15,-17 0 16</inkml:trace>
  <inkml:trace contextRef="#ctx0" brushRef="#br0" timeOffset="2246.146">22366 1764 0,'0'0'16,"-18"35"-16,18 0 15,-17 54-15,34-54 16,1-17-16,35 34 16,-18-34-16,36 0 15,-36-18-15,53-18 16,-52 0-16,17-34 16,-36 34-16,1-35 15,-36 18-15,1-1 16,-36 1-16,0 18 0,-53-19 15,53 36-15,-35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">11659 10936 0,'-17'0'16,"-1"18"0,18-1-16,-18-17 15,18 36-15,0-19 16,-17 1-16,34 17 16,1-17-16,0-18 15,-1 0-15,1-18 16,0 1-1,-1-19 1,-17 19-16,-17-1 16,-1 0-16,0 18 15,1-17-15,-1 17 32,36 0-17</inkml:trace>
  <inkml:trace contextRef="#ctx0" brushRef="#br0" timeOffset="7864.435">12171 10460 0,'0'0'16,"0"18"-16,-35 52 16,17-17-16,-17 18 15,-1-1-15,-17 124 16,18-106-16,-18 89 16,53-107-16,-17-17 15,-1 0-15,18 0 16,0-35-16,18-18 15,-18-18 1</inkml:trace>
  <inkml:trace contextRef="#ctx0" brushRef="#br0" timeOffset="8165.945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">10213 12647 0,'0'0'0,"18"0"16</inkml:trace>
  <inkml:trace contextRef="#ctx0" brushRef="#br0" timeOffset="31300.154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">10548 12753 0,'0'0'0,"18"18"15,-1-1 1,36 18-1,-35-17-15,17 17 16,0-17-16,-17 0 0,0-18 16</inkml:trace>
  <inkml:trace contextRef="#ctx0" brushRef="#br0" timeOffset="32739.799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">12735 12541 0,'0'18'16,"36"0"-1,-1-1 1,-18-17-16</inkml:trace>
  <inkml:trace contextRef="#ctx0" brushRef="#br0" timeOffset="33941.50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">14958 8114 0,'0'18'0,"0"17"15,17 0-15,-17 36 16,18-18 0,-18-1-16,18 54 15,-18-35-15,17 52 16,1-70-16,-18 35 15,0-52-15,0-1 16,18 0-16,-18-17 0,0 0 16,17-18-16</inkml:trace>
  <inkml:trace contextRef="#ctx0" brushRef="#br0" timeOffset="80777.349">15452 8184 0,'17'0'0,"1"0"16,35-17-16,-18-1 15,0 18-15,1-17 0,-1 17 16,-17-18-16,17 18 16,-17-18-16,-1 18 15</inkml:trace>
  <inkml:trace contextRef="#ctx0" brushRef="#br0" timeOffset="81128.198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">16633 8026 0,'0'0'0,"-17"0"0,-1 0 0,1 17 15,-19 54-15,19-18 16,-36 88-16,17-53 16,1 0-16,0 18 15,17 0-15,-35 53 16,53-106-16,-17 35 15,17-53-15,0-17 0,17-1 16,1-17-16,0-17 16</inkml:trace>
  <inkml:trace contextRef="#ctx0" brushRef="#br0" timeOffset="82412.855">16545 8819 0,'18'18'0,"-36"-36"0,54 54 16,-19-36-1,1 0-15,-1 0 0,19-18 16,-36 0-16,17 1 15,-17-1-15,-17-17 16,-1 17-16,0 18 16,1-17-16,-18 17 0,-18 0 15,35 17 1,-17 1-16</inkml:trace>
  <inkml:trace contextRef="#ctx0" brushRef="#br0" timeOffset="85154.032">15064 10195 0,'0'18'0,"35"35"16,-35 0-16,18 17 15,-18 1-15,17 17 0,-17 106 16,0-106-16,0 71 15,18-88-15,-1 17 16,-17-53 0,18 0-16,0-17 15,-1-36-15</inkml:trace>
  <inkml:trace contextRef="#ctx0" brushRef="#br0" timeOffset="85530.353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">16281 10901 0,'0'17'78,"0"1"-62,17 0-16,1-18 0,0 0 15,-1 0 1,-34 0-1,-1-18 1,0 0-16,1 18 16,-1-17-1</inkml:trace>
  <inkml:trace contextRef="#ctx0" brushRef="#br0" timeOffset="86299.074">16757 10319 0,'0'0'0,"0"35"16,-35 53-1,17-35 1,-35 124-16,0-72 15,18 1-15,-36 71 16,36-89-16,0 35 16,17-70-16,-17 0 15,35-35-15,0-1 16,18-17-16,-18-17 16</inkml:trace>
  <inkml:trace contextRef="#ctx0" brushRef="#br0" timeOffset="86573.113">16792 11060 0,'0'0'15,"0"35"-15,0-17 0,0 17 16,0-18-16,36 19 15,-19-36-15,18 0 16,-17 0-16,35-36 16,-53 19-1,18-1-15,-18-17 16,-18-18 0,-17 35-16,-36 18 0,36 0 15,0 0-15</inkml:trace>
  <inkml:trace contextRef="#ctx0" brushRef="#br0" timeOffset="94369.268">2558 14235 0,'17'35'16,"1"18"-16,0 17 16,-1 1-16,1-1 0,-1 19 15,-17-1-15,36 53 16,-19-88-16,1 17 15,-18-52-15,18 0 16</inkml:trace>
  <inkml:trace contextRef="#ctx0" brushRef="#br0" timeOffset="94559.727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">4004 14728 0,'0'0'16,"-18"18"-16,18 0 16,18-18-16,-18 17 15,35-17 1,-17 0-16,0-17 16,-18-1 15,17 18-31,1 0 31,0 0-31,-18 18 16,17-18-16,1 35 15,-1-35-15,1 35 16,0-35-16,-18 18 0</inkml:trace>
  <inkml:trace contextRef="#ctx0" brushRef="#br0" timeOffset="96270.7">4533 14252 0</inkml:trace>
  <inkml:trace contextRef="#ctx0" brushRef="#br0" timeOffset="96411.846">4604 14552 0</inkml:trace>
  <inkml:trace contextRef="#ctx0" brushRef="#br0" timeOffset="96995.76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">5203 14728 0,'0'-17'15,"0"-1"-15,0-35 16,0 18-16,18-18 16,0 18-16,-1 17 15,1 36 1,0 17 0,-18-17-16,17-1 15,1 1-15,17 17 16,-17-35-16,17 18 15,-17-36-15,-1 1 16,-17-1 0,0 0-1,0 1-15</inkml:trace>
  <inkml:trace contextRef="#ctx0" brushRef="#br0" timeOffset="97612.35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">6191 14429 0</inkml:trace>
  <inkml:trace contextRef="#ctx0" brushRef="#br0" timeOffset="98039.499">6368 14182 0,'0'17'32,"-18"1"-32,0 53 15,18-19-15,-17 1 16,-1 36-16,0-37 15,1 37-15,17-72 16,-18 36 0,18-35-16,18-18 31,-18-18-31</inkml:trace>
  <inkml:trace contextRef="#ctx0" brushRef="#br0" timeOffset="98278.163">6526 14552 0,'0'35'16,"0"-70"-16,0 88 0,0-35 0,0-1 16,18 1-16,0-18 15,-1 0-15,1 0 16,0-18-16,-1 18 15,-17-35-15,0 17 16,-17-17 0,17 17-16,-18 18 0,0-17 15,-17 17-15</inkml:trace>
  <inkml:trace contextRef="#ctx0" brushRef="#br0" timeOffset="98980.053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">15804 12682 0,'18'53'16,"0"-35"-16,-18 0 0,35 17 15,-17-18-15,17 1 16,-17-18-16,-1 0 16</inkml:trace>
  <inkml:trace contextRef="#ctx0" brushRef="#br0" timeOffset="110658.785">15857 12559 0</inkml:trace>
  <inkml:trace contextRef="#ctx0" brushRef="#br0" timeOffset="111058.404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5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">17533 12682 0,'0'0'16,"0"36"-16,0-1 0,0 0 16,18-17-16,-18-1 15</inkml:trace>
  <inkml:trace contextRef="#ctx0" brushRef="#br0" timeOffset="112437.546">17568 12559 0</inkml:trace>
  <inkml:trace contextRef="#ctx0" brushRef="#br0" timeOffset="113193.844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">20849 8114 0,'0'-18'16,"18"18"-16,-18 18 16,0 0-16,17 87 15,-17-34-15,18 17 0,-18 0 16,0 1-16,0-1 0,35 53 15,-35-88 1,36 35-16,-19-70 16,1 17-16,0-35 15</inkml:trace>
  <inkml:trace contextRef="#ctx0" brushRef="#br0" timeOffset="143679.994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">22049 8608 0,'-18'0'16,"18"17"-16,-18 1 15,36-18-15</inkml:trace>
  <inkml:trace contextRef="#ctx0" brushRef="#br0" timeOffset="144159.281">22384 8237 0,'-18'36'16,"18"-1"-16,-18 0 16,1 53-16,-1-35 15,1 53-15,-1-53 16,0 53-1,18-53-15,-17 35 16,-1-53-16,18 1 0,0 16 16,0-34-16,0 0 15</inkml:trace>
  <inkml:trace contextRef="#ctx0" brushRef="#br0" timeOffset="144403.272">22507 8802 0,'18'0'16,"-18"17"0,18 1-1,-18 0-15,17-18 16,1 17-16,-1-17 15,1-17 1,-18-1-16,0 0 16,0 1-16,-18 17 15,-17 0-15</inkml:trace>
  <inkml:trace contextRef="#ctx0" brushRef="#br0" timeOffset="148885.71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">22384 10866 0,'0'0'16,"0"17"-16,17-17 15,-17 18-15,0-1 16,0 1 0,18-18-16,-18 18 0</inkml:trace>
  <inkml:trace contextRef="#ctx0" brushRef="#br0" timeOffset="149814.958">22754 10530 0,'0'18'15,"0"17"-15,-17 36 16,17-36-1,-36 71-15,1-35 16,0 34-16,17-52 16,0 53-16,18-71 15,-17 18-15,17-17 16,0-1 0,0-17-16</inkml:trace>
  <inkml:trace contextRef="#ctx0" brushRef="#br0" timeOffset="150092.358">22878 11113 0,'0'17'31,"0"1"-31,0-1 16,0 1 0,17-18-16,1 0 15,0 0-15,-1-18 16,-17 1 0,0-1-16,0 1 15,-17-1 1,-19 0-16,-17 36 0</inkml:trace>
  <inkml:trace contextRef="#ctx0" brushRef="#br0" timeOffset="155224.554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">21273 13000 0,'0'0'15,"17"53"-15,-17-36 0,18 19 16,-18-19-16,17 19 0,1-19 15</inkml:trace>
  <inkml:trace contextRef="#ctx0" brushRef="#br0" timeOffset="155470.096">21308 12912 0,'0'17'15</inkml:trace>
  <inkml:trace contextRef="#ctx0" brushRef="#br0" timeOffset="155887.405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">23019 13018 0,'0'35'16,"0"-70"-16,0 105 0,0-52 16,17 17-16,1-17 15,0-18-15,-1 0 16,1 0-1</inkml:trace>
  <inkml:trace contextRef="#ctx0" brushRef="#br0" timeOffset="157204.892">23036 12841 0,'0'0'0,"18"0"0,-18 18 15,18-1-15,-1-17 0,1 18 16</inkml:trace>
  <inkml:trace contextRef="#ctx0" brushRef="#br0" timeOffset="157527.12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">21361 14340 0,'0'0'0,"0"36"15,0 34 1,0-34-16,35 34 16,-17-52-16,-1-1 0,1 1 15,0-18-15</inkml:trace>
  <inkml:trace contextRef="#ctx0" brushRef="#br0" timeOffset="160441.787">21325 14235 0,'0'17'16</inkml:trace>
  <inkml:trace contextRef="#ctx0" brushRef="#br0" timeOffset="160839.75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">22631 14340 0,'0'0'16,"35"53"-16,-17-35 0,-1 35 15,1-35-15,0-1 16,-1 1-16,1-18 15,-1 0-15,-17-35 16,18-1-16,-18-17 16,0 18-1,0 0-15,0 0 0,18 17 0,-18 0 16,17 18 0,1 18-1</inkml:trace>
  <inkml:trace contextRef="#ctx0" brushRef="#br0" timeOffset="162065.368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">23389 14270 0,'0'-18'16,"0"36"-16,18-36 0,-1 18 15,1 0-15</inkml:trace>
  <inkml:trace contextRef="#ctx0" brushRef="#br0" timeOffset="162743.067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">26952 8714 0,'18'0'16,"-18"-18"0,18 18-1,17-35-15</inkml:trace>
  <inkml:trace contextRef="#ctx0" brushRef="#br0" timeOffset="188764.886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">27852 8573 0,'-18'0'0,"36"0"0,-36 17 16,36-17 15</inkml:trace>
  <inkml:trace contextRef="#ctx0" brushRef="#br0" timeOffset="189238.673">28205 8167 0,'-36'35'0,"19"0"16,-19 36-16,36-36 15,-35 71-15,17-35 16,18-18-16,-17-1 16,17-16-16,-18 17 15,18-18-15,-17 18 0,-1 17 16,0-34-16,18-19 0,0 1 15,0 0-15</inkml:trace>
  <inkml:trace contextRef="#ctx0" brushRef="#br0" timeOffset="189392.546">28416 8855 0,'18'-18'16,"-18"0"0,-18 18-16,1 0 15</inkml:trace>
  <inkml:trace contextRef="#ctx0" brushRef="#br0" timeOffset="190739.62">26705 10619 0,'0'-18'16,"18"18"0,-18 35-1,18 1 1,-18-1-16,17 71 0,1-36 16,-18-17-16,17 18 15,1 52-15,0-17 16,-1-53-16,-17-18 15,18 0-15</inkml:trace>
  <inkml:trace contextRef="#ctx0" brushRef="#br0" timeOffset="191318.476">27305 11042 0,'0'-18'125,"18"18"-109,-18-17-16,0-1 15</inkml:trace>
  <inkml:trace contextRef="#ctx0" brushRef="#br0" timeOffset="191624.237">27764 10636 0,'0'0'16,"0"18"-1,-36 17 1,19 0-16,-19 18 16,19-17-16,-1 17 0,1-1 15,-1-16-15,0 17 0,1-18 16,-1 53-16,0-53 16,1 18-16,17-35 15,-18 0 1,18-1-16,0 1 0,18-36 31</inkml:trace>
  <inkml:trace contextRef="#ctx0" brushRef="#br0" timeOffset="191895.643">27852 11148 0,'0'0'0,"0"17"31,0 1-15,17-18 0,1 18-16,17-18 15,-17 0-15,0-18 16,-18 0-1,-18 1 1,-17 17-16,17-18 16,-17 18-16,17 0 0</inkml:trace>
  <inkml:trace contextRef="#ctx0" brushRef="#br0" timeOffset="192902.841">26317 8220 0,'18'0'15,"0"17"1,-1-17-16,36 18 15,-18 0-15,1 17 0,34 18 16,-35-18-16,18 18 16,-35-18-1,0 1-15,-18-19 16</inkml:trace>
  <inkml:trace contextRef="#ctx0" brushRef="#br0" timeOffset="193452.882">26564 8502 0,'0'18'31,"0"-1"-15,18 19 0,-18-19-16,0 36 15,0-35-15,-18 17 16</inkml:trace>
  <inkml:trace contextRef="#ctx0" brushRef="#br0" timeOffset="198174.445">26952 12453 0,'0'0'0,"0"35"0,0 18 0,0 18 16,0 35-16,0-36 16,0 36-16,0-71 15,18 36 1,-18-53-16,18-1 0,-1 1 16</inkml:trace>
  <inkml:trace contextRef="#ctx0" brushRef="#br0" timeOffset="198785.614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8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">29051 12806 0,'-17'53'16,"34"-106"-16,-34 141 16,17-70-16,17-1 15,-17 1-15,18-18 16</inkml:trace>
  <inkml:trace contextRef="#ctx0" brushRef="#br0" timeOffset="199682.87">29069 12629 0,'0'0'16,"0"18"0</inkml:trace>
  <inkml:trace contextRef="#ctx0" brushRef="#br0" timeOffset="200125.988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">27252 13582 0,'18'88'15,"-36"-176"-15,53 247 0,-35-18 16,0-71-16,0 71 15,0-70-15,0-18 16,18-18-16,0-17 16,-1 0-16</inkml:trace>
  <inkml:trace contextRef="#ctx0" brushRef="#br0" timeOffset="201110.918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">29492 13811 0,'18'0'16,"0"0"-16,-1 18 15</inkml:trace>
  <inkml:trace contextRef="#ctx0" brushRef="#br0" timeOffset="202685.136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29046.955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34731.10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35098.302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35276.278">4039 16633 0,'36'18'15,"17"0"1,-36-18-16,36 0 15,-18 0-15,-17 0 16,0-18-16,-1 18 0,-17-35 16,0 17-16,0-17 15</inkml:trace>
  <inkml:trace contextRef="#ctx0" brushRef="#br1" timeOffset="35420.737">4128 16387 0,'0'0'16,"35"141"-16,-35-71 0,17 18 16,1-17-16,17 52 15,-17-70-15,0-17 16,-18-19-16,17 1 0</inkml:trace>
  <inkml:trace contextRef="#ctx0" brushRef="#br1" timeOffset="35588.026">4427 16686 0,'0'0'16,"18"53"-16,0-35 0,-18 17 16,17-17-16,1 0 0,0-1 15</inkml:trace>
  <inkml:trace contextRef="#ctx0" brushRef="#br1" timeOffset="36249.723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37639.882">6244 16122 0,'0'18'16,"-17"52"0,17-17-16,0 18 0,0-1 15,0 1-15,17-1 0,1 71 16,-1-88-16,1 0 15,17-17-15,-17-1 0,17-18 16,36 1 0,-54-36-16,19 1 15</inkml:trace>
  <inkml:trace contextRef="#ctx0" brushRef="#br1" timeOffset="38078.011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38758.21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39136.155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39441.44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0286.571">7849 16034 0,'0'0'16,"0"-18"-16,18 18 0,35 18 15,-18 17-15,71 36 16,17 34 0,-70-52-16,18 71 15,-36-54-15,-17 36 16,-18-53-16,-18 53 15,-17-53-15,0 0 16,-1-18-16,1 0 0,-35 1 16,34-19-1,1-17-15</inkml:trace>
  <inkml:trace contextRef="#ctx0" brushRef="#br1" timeOffset="41370.934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1754.668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1965.659">10107 16810 0,'-18'-18'15,"1"1"1,17-19-16,0 1 16,0 0-1,17 17-15,1 0 0,35 1 16,-35 17-16,17 0 16,18 0-16,-36 0 15,1 0-15,0 0 0,-1 0 16</inkml:trace>
  <inkml:trace contextRef="#ctx0" brushRef="#br1" timeOffset="42328.542">10689 16140 0,'18'0'0,"-18"17"16,17-17-1,1 18-15</inkml:trace>
  <inkml:trace contextRef="#ctx0" brushRef="#br1" timeOffset="42455.648">10777 16510 0,'0'35'0,"0"-70"0,0 88 16,18-53-16,0 18 15,-1-18-15,1 0 0,0-18 0</inkml:trace>
  <inkml:trace contextRef="#ctx0" brushRef="#br1" timeOffset="42856.523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3140.12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3645.215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3797.124">13053 16439 0,'0'-17'16,"-18"-1"-16,18 1 15,-17 17 1</inkml:trace>
  <inkml:trace contextRef="#ctx0" brushRef="#br1" timeOffset="44029.745">13335 16016 0,'0'0'0,"0"53"16,-18 0-16,1 53 15,-1-53-15,0 17 16,-17 71-1,18-70-15,-1-18 0,18-18 16,0 36-16,0-54 16,18 1-16,-1 0 15</inkml:trace>
  <inkml:trace contextRef="#ctx0" brushRef="#br1" timeOffset="44541.164">13511 16528 0,'0'17'16,"0"1"-16,0 0 15,18-18 1,17 0-16,-17 0 15,0-36-15,-1 19 16,-17-19-16,0 19 16,-17-1-1,17 0-15,-36 1 16,19 17-16</inkml:trace>
  <inkml:trace contextRef="#ctx0" brushRef="#br1" timeOffset="58465.801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58961.446">14411 16087 0,'0'70'16,"0"-140"-16,0 176 0,-18-54 15,18 1-15,0-17 0,18 17 16,-18-1-16,18 1 0,-18-17 16,35 34-16,-35-52 15,35-1 1</inkml:trace>
  <inkml:trace contextRef="#ctx0" brushRef="#br1" timeOffset="59350.62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59656.374">15187 16492 0,'0'0'0,"-18"18"15,1 0-15,-1-1 0,1 1 16,17 0 0,0-1-16,17-17 15,1 0 1,-1 0-16,1-17 16,0-1-1,-1 18-15,-17-18 16,-17 18 15</inkml:trace>
  <inkml:trace contextRef="#ctx0" brushRef="#br1" timeOffset="59905.854">15558 16210 0,'-18'0'32,"0"53"-17,1-18-15,-36 89 16,35-71-16,-17 35 15,-1-18-15,19 1 0,-18 35 16,17-71-16,0 36 16,18-54-16,0 1 15</inkml:trace>
  <inkml:trace contextRef="#ctx0" brushRef="#br1" timeOffset="60146.707">15628 16739 0,'18'18'0,"-1"0"16,-17-1-1,18-17 1,-18-17-16,0-1 15,0 0-15,0 1 16,-18-19 0,1 19-16,-1 17 15,-17 0-15</inkml:trace>
  <inkml:trace contextRef="#ctx0" brushRef="#br1" timeOffset="61174.445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61630.288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63522.142">17321 8431 0,'18'-17'31,"0"-19"-15,17 19 0,36-54-16,-36 36 15,71-36-15,-36 36 16,-17 0-16,0 0 0,0-1 15,17-17 1,-52 53-16,0-17 16,-36 17-1</inkml:trace>
  <inkml:trace contextRef="#ctx0" brushRef="#br1" timeOffset="63877.502">17339 8008 0,'18'-18'15,"-18"36"1,-36 35 0,19 0-16,-1 0 15,-17 0-15,0 53 16,17-54-16,18 37 16,18-54-16,34 18 15,-16-35-15,52-1 16,-35-17-16,0-17 15,0-1-15,-18 18 0,36-18 16,-36 18-16</inkml:trace>
  <inkml:trace contextRef="#ctx0" brushRef="#br1" timeOffset="68191.821">17357 10389 0,'17'-17'15,"1"-1"1,0 18-16,17-35 15,0 17-15,53-35 16,-35 18-16,0 0 16,0-1-16,35-17 0,-35 18 15,-35 18-15,17-19 16,-35 19 0,-18 17-16,-17 17 15</inkml:trace>
  <inkml:trace contextRef="#ctx0" brushRef="#br1" timeOffset="68520.273">17374 10072 0,'0'0'16,"-35"70"-16,0-34 0,-1 34 15,19-35 1,17-17-16,-18 0 0,18-1 16,35 19-16,-17-19 15,0-17-15,52 18 16,-34-18-16,52 0 15,-53 0-15,53-18 16,-52 18-16,16-17 16,-34 17-16</inkml:trace>
  <inkml:trace contextRef="#ctx0" brushRef="#br1" timeOffset="82656.635">14288 17216 0,'17'0'32,"1"0"-17,17 0 1,-17 0-16,17 0 16,-17 0-16,35 0 0,35-18 15,-35 18-15,17-18 0,18 1 16,71 17-16,-71 0 15,89 0 1,-107 17-16,-17-17 0,18 0 16,-1 18-16,-34-18 15,17 18-15</inkml:trace>
  <inkml:trace contextRef="#ctx0" brushRef="#br1" timeOffset="84070.681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84172.088">18080 16598 0,'-53'18'16,"124"-36"-16,-89 18 0,-70 18 0,70-36 16,-17 18-16,17-17 0,-17-1 15,35 0 1,0 1-16,17-19 16</inkml:trace>
  <inkml:trace contextRef="#ctx0" brushRef="#br1" timeOffset="84391.867">18256 15946 0,'0'35'16,"0"0"-16,0 53 15,18-35-15,0 71 16,-1-54-1,1 54-15,-1-71 16,1-18-16,0 0 0,-1-17 16,1 17-16</inkml:trace>
  <inkml:trace contextRef="#ctx0" brushRef="#br1" timeOffset="84737.483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84799.289">18733 16598 0,'35'18'0</inkml:trace>
  <inkml:trace contextRef="#ctx0" brushRef="#br1" timeOffset="84932.677">18821 16598 0,'0'0'16,"-36"-53"-16,36 36 0,-17-19 16,17 19-16,17-19 15,1 36-15,0-17 16,17 17 0,-17 0-16</inkml:trace>
  <inkml:trace contextRef="#ctx0" brushRef="#br1" timeOffset="85266.65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85604.104">20144 16245 0,'0'0'0,"0"18"0,17 0 15,1 35-15,0-18 16,17 18-16,-18-36 16,-17 1-16,18 0 15,0-18-15,-18-36 16,0-16-1</inkml:trace>
  <inkml:trace contextRef="#ctx0" brushRef="#br1" timeOffset="86039.35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86250.881">20179 16051 0,'0'0'0,"18"-17"0,-1-1 0,1 0 15,35 1 1,-36 17-16,19 0 0</inkml:trace>
  <inkml:trace contextRef="#ctx0" brushRef="#br1" timeOffset="87140.249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92511.855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94046.297">15540 17216 0,'18'17'16,"17"-17"0,-18 0-16,19 0 15,-1 0-15,18-17 0,-18-1 16,18 18-16,-18-18 16</inkml:trace>
  <inkml:trace contextRef="#ctx0" brushRef="#br0" timeOffset="120829.368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128348.305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128638.963">547 9825 0,'17'18'16,"1"-1"0,0 36-16,-1-18 15,1 1-15,0-19 16,-1 19-16,1-19 0,17 1 16,-17-18-16,35-35 15,-36 17-15,19-35 16,-19 18-16,1-1 15,0 1-15,-1 0 0,19-36 16,-19 54-16,1-1 16</inkml:trace>
  <inkml:trace contextRef="#ctx0" brushRef="#br0" timeOffset="130839.489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177865.429">11783 13511 0,'17'106'16,"-17"-35"-16,0 17 0,18 53 16,-18 0-1,18-70-15,-18-18 16,0 17-16,17 1 15,1-54-15,-18 1 16</inkml:trace>
  <inkml:trace contextRef="#ctx0" brushRef="#br0" timeOffset="178137.324">11412 13776 0,'18'-18'16,"17"1"-16,1-1 0,16-35 16,-16 36-1,34-19-15,-52 19 16,35-1-16,-35 18 16,17 18-16,-18-1 15,36 54 1,-35-36-16,53 53 15,-36-52-15,18-19 0,-18 18 16,0 1-16,18-19 0,0 1 16</inkml:trace>
  <inkml:trace contextRef="#ctx0" brushRef="#br0" timeOffset="178742.718">17357 13458 0,'17'0'16,"-34"0"-16,52 18 16,-17 17-1,-1 18-15,1-17 0,0 17 16,-1 70-16,1-52 16,17 52-16,-17-88 15,-1 53-15,1-70 16,0 17-16,-1-17 15</inkml:trace>
  <inkml:trace contextRef="#ctx0" brushRef="#br0" timeOffset="179044.80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180951.33">28346 14905 0,'17'18'15,"1"-1"-15,0 36 16,-1-18-16,1 54 15,0-54-15,-1 18 16,1 0-16,-1 52 16,1-69-16,0 52 15,-18-70-15,17 35 16,1-36 0,-18-34-1,0-1-15,-18 0 0</inkml:trace>
  <inkml:trace contextRef="#ctx0" brushRef="#br0" timeOffset="181213.001">28081 15134 0,'18'0'16,"35"-53"-16,0 18 0,-18 0 15,53-53 1,-35 52-16,-18-17 0,36-17 16,-36 34-16,18 19 15,-35 17-15,-1 17 16,19 54-16,-19-18 16,18 53-16,-17-71 15,0 53 1,-18-35-16</inkml:trace>
  <inkml:trace contextRef="#ctx0" brushRef="#br0" timeOffset="183999.238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">11148 8573 0,'0'0'15,"35"-18"-15,0 0 0,54 1 16,-54-1-16,18 18 0,53 0 16,35-18-1</inkml:trace>
  <inkml:trace contextRef="#ctx0" brushRef="#br0" timeOffset="43561.227">12488 8255 0,'0'0'0,"18"0"0,0 0 15,-1 0-15,19 0 0,-1-18 16,-18 18 0,19-17-16,-1 17 15,-17 0-15,17 0 0,18-18 16</inkml:trace>
  <inkml:trace contextRef="#ctx0" brushRef="#br0" timeOffset="43739.659">13441 8273 0,'35'0'16,"-70"0"-16,105 0 0,-52 0 0,0 0 15,-1 0-15,1 0 16,0 0-16,-1 17 16,1-17-16,0 18 0</inkml:trace>
  <inkml:trace contextRef="#ctx0" brushRef="#br0" timeOffset="43928.35">14270 8484 0,'0'0'0,"53"18"0,-36 0 15,19-18-15,-19 17 0,36 1 16,-35-18-16,35 18 16,-36-1-16,1-17 15,35 18 1</inkml:trace>
  <inkml:trace contextRef="#ctx0" brushRef="#br0" timeOffset="44100.18">15028 8925 0,'0'0'16,"53"53"-16,-35-35 0,17 17 15,0 0-15,-17-35 16,17 18-16,1 17 15,-19-17-15,36 0 16,-35-1-16,-1 1 16</inkml:trace>
  <inkml:trace contextRef="#ctx0" brushRef="#br0" timeOffset="44290.403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">16051 12788 0,'-17'88'16,"34"-176"-16,-52 212 0,17-89 0,1 18 15,-1-35 1,1 17-16,17-18 0,-18 1 16,0 35-1,1-53-15,17 18 0,-18-1 16,18 1-16,-18 0 0</inkml:trace>
  <inkml:trace contextRef="#ctx0" brushRef="#br0" timeOffset="45179.726">15840 13406 0,'-18'52'15,"36"-104"-15,-36 140 0,-17-35 16,17-18-16,1-17 16,-1-1-16,0 1 0,1 0 15,-19 34 1,19-34-16</inkml:trace>
  <inkml:trace contextRef="#ctx0" brushRef="#br0" timeOffset="45290.622">15469 14146 0,'-35'53'0,"70"-106"0,-105 124 15</inkml:trace>
  <inkml:trace contextRef="#ctx0" brushRef="#br0" timeOffset="51513.208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">24606 7214 0,'0'0'16,"18"71"-16,-18-53 0,18 34 16,-18-34-16</inkml:trace>
  <inkml:trace contextRef="#ctx0" brushRef="#br0" timeOffset="56658.674">24642 7003 0,'0'0'16,"17"0"-16,1 0 16,-1 17-1</inkml:trace>
  <inkml:trace contextRef="#ctx0" brushRef="#br0" timeOffset="57019.511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">27340 7126 0,'18'35'16,"-36"-70"-16,54 88 0,-36-35 16,0-1-16,0-34 47,0-1-47,0 0 15,0 1-15,0-1 0,0 0 16</inkml:trace>
  <inkml:trace contextRef="#ctx0" brushRef="#br0" timeOffset="58560.666">27305 6756 0,'0'0'0,"18"0"16,-1 0-1,-17 17 1,0 1-16</inkml:trace>
  <inkml:trace contextRef="#ctx0" brushRef="#br0" timeOffset="59110.619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">24853 8802 0,'0'35'15,"0"-70"-15,0 88 0,18-36 0,-18 1 16,17 0-1,-17-1-15,18-17 16</inkml:trace>
  <inkml:trace contextRef="#ctx0" brushRef="#br0" timeOffset="63086.674">24994 8731 0,'36'-35'16,"-72"70"-16</inkml:trace>
  <inkml:trace contextRef="#ctx0" brushRef="#br0" timeOffset="63416.475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">27764 8467 0</inkml:trace>
  <inkml:trace contextRef="#ctx0" brushRef="#br0" timeOffset="65450.115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">4057 4163 0,'53'17'15,"-106"-34"-15,141 34 16,-35-17-16,-18 18 15,36-18-15</inkml:trace>
  <inkml:trace contextRef="#ctx0" brushRef="#br0" timeOffset="498.655">4445 4304 0,'0'0'16,"18"35"-16,-18-17 0,17 17 15,1-35-15,-18-18 16</inkml:trace>
  <inkml:trace contextRef="#ctx0" brushRef="#br0" timeOffset="604.117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">6703 4039 0,'0'0'15,"17"71"-15,-17-53 0,18 17 16,0-18 0,-1-17-16,-17 18 15,18-18-15,0 0 0,-1-18 16</inkml:trace>
  <inkml:trace contextRef="#ctx0" brushRef="#br0" timeOffset="2218.193">6756 3828 0,'17'0'15,"1"0"-15,0 0 0,17 17 16,-17 1-16</inkml:trace>
  <inkml:trace contextRef="#ctx0" brushRef="#br0" timeOffset="2546.158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">3246 5027 0,'0'0'0,"-18"0"0,0-35 16,1 35-16,-19 0 15,19 17 1,-1 54 0,18 52-16,0-52 15,0 0-15,35 52 16,36-17-16,-36-71 15,36 18 1,-36-35-16,36-18 16,-36 0-16,-17-18 15</inkml:trace>
  <inkml:trace contextRef="#ctx0" brushRef="#br0" timeOffset="6399.437">3598 5292 0,'18'0'16,"0"0"-1,35-18-15,-36 18 16,54-18-16,-36 18 15,18-17-15,-35 17 16,-1 0-16,1 0 16,-36 0-1</inkml:trace>
  <inkml:trace contextRef="#ctx0" brushRef="#br0" timeOffset="6627.031">3687 5027 0,'0'0'16,"0"18"-16,17 35 16,1 0-16,-18-18 0,35 53 15,-35-53-15,18 54 16,-1-54-16,19 18 15,-36-36-15,35 1 16</inkml:trace>
  <inkml:trace contextRef="#ctx0" brushRef="#br0" timeOffset="6917.729">3951 5521 0,'0'0'16,"18"53"-16,-18-35 0,17-18 15,-17-18 1,0-17 0,0-1-16,0 1 15,0 17-15,0 1 16,18-1-16,0 1 0,17-1 15,-17 18-15,17-18 16,-17 18-16,34 18 16,-34-18-1,0 0-15,-18 18 16,17-18-16</inkml:trace>
  <inkml:trace contextRef="#ctx0" brushRef="#br0" timeOffset="7495.853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">4621 5151 0,'0'-18'0,"0"36"0,18-36 16,0 18-1</inkml:trace>
  <inkml:trace contextRef="#ctx0" brushRef="#br0" timeOffset="8729.816">5098 5292 0,'0'0'0,"0"17"16,0 19-16,0-19 0,0 19 0,17-1 16,1-18-1,0 19-15,-1-36 16,1-18-1</inkml:trace>
  <inkml:trace contextRef="#ctx0" brushRef="#br0" timeOffset="8847.119">5115 5115 0,'18'36'15</inkml:trace>
  <inkml:trace contextRef="#ctx0" brushRef="#br0" timeOffset="9463.469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">9066 5309 0,'0'-17'31,"0"-19"-15,0 1-16,18 0 16,-18 0-16,0-1 15,0 19-15,18 17 16</inkml:trace>
  <inkml:trace contextRef="#ctx0" brushRef="#br0" timeOffset="13751.135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">10089 4886 0,'0'0'0,"18"18"0,17 35 16,-17-1-16,70 37 15,-35-36-15,18 17 16,-36-17-16,0 18 15,-35-54 1,0 19-16,0-1 0,-35-18 16,17 19-16,-17-19 0,0 1 15,-53 0-15</inkml:trace>
  <inkml:trace contextRef="#ctx0" brushRef="#br0" timeOffset="16743.838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">12947 4586 0,'-53'18'0,"18"-18"15,-18 17 1,18 1-16,-1 0 0,19-1 16,-19 36-16,36 0 15,18 18-15,0-18 16,35 35-16,-36-53 15,18 36 1,-17-36-16,0 0 0,-18 0 16</inkml:trace>
  <inkml:trace contextRef="#ctx0" brushRef="#br0" timeOffset="20453.452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">20532 4163 0,'17'0'32,"-17"-35"-32,0 17 15,0-17-15,0 17 16,0 0-16,0-17 15,18 35-15,-18-18 16,18 18 0,-1 0-16,1 0 0,-18 18 15,18-18-15,-1 0 0,-17 18 16</inkml:trace>
  <inkml:trace contextRef="#ctx0" brushRef="#br0" timeOffset="24162.383">20655 3563 0,'0'0'15,"35"124"-15,-17-72 0,-18 19 16,18 0-16,-1-19 0,1 72 15,0-71 1,-1 35-16,-17-70 16,18 17-16,0-35 15,-1-18 1</inkml:trace>
  <inkml:trace contextRef="#ctx0" brushRef="#br0" timeOffset="24367.645">20990 3933 0,'-53'18'16,"36"-18"-16,-19 18 15,-16-1 1,34 1-16,18 17 16,0-17-16,35 17 15,0-17-15,1 0 0,52-1 16,-53-17-16,-17 0 15,-1 0-15,1 0 0</inkml:trace>
  <inkml:trace contextRef="#ctx0" brushRef="#br0" timeOffset="27497.913">15752 5151 0,'17'0'0,"1"0"16,17 17-16,18-17 0,0 0 15,17-17-15,1-1 0,70 0 16,-35-17-1,-71 35-15,1 0 16,-1-18-16</inkml:trace>
  <inkml:trace contextRef="#ctx0" brushRef="#br0" timeOffset="28221.489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">17004 5539 0,'0'0'0,"18"-18"31,-1-17-31,-17 17 16,35 0-16,-35 1 16,36 17-1,-19 0-15,1 17 16,0 1-16,17 17 16,-17-17-16,-1 0 15,1-1-15,-1 1 0,1 0 0</inkml:trace>
  <inkml:trace contextRef="#ctx0" brushRef="#br0" timeOffset="28921.613">18327 4921 0,'0'88'0,"0"-176"0,0 229 15,0-70-15,17 70 16,1-70-16,0-1 16,52 89-1,-34-106-15,-1-36 16,18 1-16</inkml:trace>
  <inkml:trace contextRef="#ctx0" brushRef="#br0" timeOffset="29134.318">18591 5486 0,'0'0'16,"-17"17"-16,17 1 0,0 0 15,17 17-15,1-17 0,17-1 16,1 1 0,17-18-16,-36-18 15,18 1-15,-17-1 16,-18-17-16,-18-1 15,1 1 1,-1 17-16,1 1 16,-1-1-16</inkml:trace>
  <inkml:trace contextRef="#ctx0" brushRef="#br0" timeOffset="29978.366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">19985 5609 0,'18'-17'16,"-18"-1"-16</inkml:trace>
  <inkml:trace contextRef="#ctx0" brushRef="#br0" timeOffset="37814.363">15998 6403 0,'0'-18'0,"-17"18"16,17-17 0,-18 17-1,1 0 1,-1 17-16,0 19 15,1-1-15,-1 18 0,18 0 16,-18 70-16,18-52 16,18 70-1,17-88-15,18 70 16,-18-88-16,18 36 16,-17-36-16,-19-35 15</inkml:trace>
  <inkml:trace contextRef="#ctx0" brushRef="#br0" timeOffset="44731.853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">19103 6879 0,'0'0'0,"0"18"15,18 17-15,-18 0 16,17-17-16,18 17 16,-17-17-16,0-18 15</inkml:trace>
  <inkml:trace contextRef="#ctx0" brushRef="#br0" timeOffset="46946.296">19173 6809 0,'18'0'15</inkml:trace>
  <inkml:trace contextRef="#ctx0" brushRef="#br0" timeOffset="47324.659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">19509 6579 0,'0'71'15,"0"-142"-15,17 195 0,-17-89 16,18 0-16,0 1 0,-18 17 0,17-18 15,-17 0-15,18 0 0,-18 18 16,0-35-16,0 0 16</inkml:trace>
  <inkml:trace contextRef="#ctx0" brushRef="#br0" timeOffset="47875.12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">19967 6844 0,'-35'18'16,"17"-1"-16,18 18 16,0-17-16,0 0 15,36 35-15,-19-36 16,19 1 0,-19-18-16,1 0 0,17 0 15,-17-18 1,-18 1-1,-18-1 1</inkml:trace>
  <inkml:trace contextRef="#ctx0" brushRef="#br0" timeOffset="48514.13">20055 6809 0,'18'0'16,"0"-18"-1,-1 18-15,36-18 16,-35 18-16,17 0 15,-17 0 1,-36-17 0,1-1-16</inkml:trace>
  <inkml:trace contextRef="#ctx0" brushRef="#br0" timeOffset="48719.927">20144 6544 0,'0'0'15,"0"18"-15,0-1 0,0 1 16,0 17-16,0 1 0,0 16 16,0-16-16,0 17 15,17-18-15,-17 0 0,36 36 16,-19-54-16,18 19 16,1-19-16,-19-17 15,1 0-15,0-17 16,-1-1-16</inkml:trace>
  <inkml:trace contextRef="#ctx0" brushRef="#br0" timeOffset="49160.327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">23019 6279 0,'17'18'0,"19"0"16,-1 17-16,-17 0 15,17 1-15,53 87 16,-35-52-16,18 70 15,-36-71-15,-18 1 16,-17-18-16,0 17 0,0 36 16,-17-53-16,-18 18 15</inkml:trace>
  <inkml:trace contextRef="#ctx0" brushRef="#br0" timeOffset="61527.361">15240 3986 0,'18'0'16,"-18"-17"0,0 34 218,0 1-234,0 0 31,17-18-15,1-18 0,-18 0-1,0 1 1,0-1-16,18 18 47,-1 0-32</inkml:trace>
  <inkml:trace contextRef="#ctx0" brushRef="#br0" timeOffset="63240.904">15258 5433 0,'0'17'31,"17"-17"-15,-17 18 0,18-18-16,-18-18 31,-18 18 0,1 0-15,17-17-16,-18 17 0,0 0 15,36 0 1,0 0 15,-1 0-31,1-18 16,0 18-16,-18-17 15</inkml:trace>
  <inkml:trace contextRef="#ctx0" brushRef="#br0" timeOffset="74274.112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">5821 6350 0,'0'18'16,"17"-1"-16,-17 54 16,0-1-1,18 107-15,0-71 16,-18 105-16,17-17 15,-17-105-15,18 34 16,0-70 0,-18-18-16,17-17 0,1-18 15</inkml:trace>
  <inkml:trace contextRef="#ctx0" brushRef="#br0" timeOffset="77905.607">5680 7108 0,'0'0'0,"0"53"15,53 71 1,-36-54-16,36 54 16,-18-71-16,1-18 0,17 0 15,-18-17-15,53 17 16,-53-35-16,-17 0 0,35-35 15,-18 17-15,-17 1 16,0-19-16,-18 19 16,0-18-1,0 17-15,0 0 16</inkml:trace>
  <inkml:trace contextRef="#ctx0" brushRef="#br0" timeOffset="78383.401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">4163 8026 0,'0'35'15,"35"53"1,-35-35-16,18 106 15,-18-89-15,17 89 16,-17-71-16,18 36 16,0-71-16,-1 17 15,19-34 1,-19-36-16</inkml:trace>
  <inkml:trace contextRef="#ctx0" brushRef="#br0" timeOffset="113624.831">4551 8308 0,'17'159'16,"-34"-318"-16,34 388 0,1-141 0,17 54 15,-17-90 1,0 1-16,17 36 0,-17-54 15,-18 0 1,0-17-16</inkml:trace>
  <inkml:trace contextRef="#ctx0" brushRef="#br0" timeOffset="113763.588">4445 8678 0,'0'0'15,"53"0"-15,-18 18 0,36-18 16,-36 0-16,36 18 16</inkml:trace>
  <inkml:trace contextRef="#ctx0" brushRef="#br0" timeOffset="113880.475">4798 8819 0,'35'36'16,"-70"-72"-16,88 89 16</inkml:trace>
  <inkml:trace contextRef="#ctx0" brushRef="#br0" timeOffset="114375.60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2">4904 8396 0,'-18'0'16,"36"0"-16</inkml:trace>
  <inkml:trace contextRef="#ctx0" brushRef="#br0" timeOffset="116155.527">6756 8467 0,'0'17'16,"17"36"0,-17-17-16,18 34 15,0-35-15,17 36 16,0-36-16,0-17 16,-17-1-16,0-17 15,-1-35-15,1 0 16,0 0-16,-18-54 15,0 54-15,0 0 16,-18 0-16,18-1 0,0 1 16,18 35-1</inkml:trace>
  <inkml:trace contextRef="#ctx0" brushRef="#br0" timeOffset="116705.503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">8784 7920 0,'0'0'0,"71"35"16,-36-17-16,71-1 16,-53 1-16,53 17 15,-89-17-15,19 35 16,-36-35-16,-18 52 15,0-35-15,-35 54 16,36-72-16,-19 36 16,19-18-16,17 18 15,0-35-15,0 0 16</inkml:trace>
  <inkml:trace contextRef="#ctx0" brushRef="#br0" timeOffset="118022.907">9296 8696 0,'0'0'16,"17"0"-16,-34 0 16,-1 18-1</inkml:trace>
  <inkml:trace contextRef="#ctx0" brushRef="#br0" timeOffset="120085.941">3634 9578 0,'-18'-35'0,"36"70"0,-54-70 16,1 35-16,17 17 15,-34 71-15,34-35 16,0 89 0,18-54-16,0 53 15,18-71-15,17 36 16,-17-53-16,35 18 16,-36-36-16,54 0 15,-53-35-15,-1 0 16</inkml:trace>
  <inkml:trace contextRef="#ctx0" brushRef="#br0" timeOffset="121766.594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">8555 10037 0,'0'0'16,"0"-18"-1,0 0-15,0 1 0,0-19 16,18-17-16,-18 18 16,0 18-16,17-19 15,-17 19 1,18-1-16,-18 36 16,17-1-1</inkml:trace>
  <inkml:trace contextRef="#ctx0" brushRef="#br0" timeOffset="125793.118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">9878 9119 0,'0'0'0,"53"36"15,53 69-15,-54-34 16,37 88 0,-54-89-16,0 18 0,0 89 15,-17-89-15,-18 0 16,-18 53-16,-17-70 15,-35 35-15,17-53 16</inkml:trace>
  <inkml:trace contextRef="#ctx0" brushRef="#br0" timeOffset="130970.086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">12294 10248 0,'0'0'16,"18"35"-16,53 18 16,-36-17-16,18-1 15,17 0-15,89 36 16,-88-36-16,-1 0 0,-17-17 16,18 0-16,-18-1 15,-18-17-15,0 0 0</inkml:trace>
  <inkml:trace contextRef="#ctx0" brushRef="#br0" timeOffset="131754.457">13176 10389 0,'-17'53'16,"-1"-17"-16,0 34 15,1-17-15,-1 53 16,18-53-16,0 17 15,0 36-15,0-35 0,35 35 16,-35-54 0</inkml:trace>
  <inkml:trace contextRef="#ctx0" brushRef="#br0" timeOffset="133629.025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">19897 9066 0,'17'106'16,"-34"-212"-16,34 283 0,1-71 15,-18-53-15,18 35 16,-1-35-16,1 17 16,0-52-16,-1-1 15</inkml:trace>
  <inkml:trace contextRef="#ctx0" brushRef="#br0" timeOffset="135925.13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">17604 10513 0,'17'53'16,"-34"-106"-16,52 141 0,-35-35 15,35 70-15,-35-52 16,18-18-16,-1 70 16,1-70-16,0-17 0,-18-1 15,17-18-15,1 1 16,-18-36-1,18 1-15</inkml:trace>
  <inkml:trace contextRef="#ctx0" brushRef="#br0" timeOffset="144666.8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">18186 10813 0,'17'-36'16,"-34"72"-16,34-89 0,1 53 16</inkml:trace>
  <inkml:trace contextRef="#ctx0" brushRef="#br0" timeOffset="145250.949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">19226 10989 0,'18'53'15,"-36"-106"-15,36 141 0,-18-70 0,18 17 16,-1-17-16,-17-1 16</inkml:trace>
  <inkml:trace contextRef="#ctx0" brushRef="#br0" timeOffset="146386.294">19368 11095 0,'0'18'15,"0"-36"-15,17 36 0,1-18 0,-1 17 16,1-17-16,0-17 0,17-1 16,-17 0-16,-1 1 15,1-19-15,-18 19 16,-18-19-1,1 19-15,-19 17 16,19 0-16</inkml:trace>
  <inkml:trace contextRef="#ctx0" brushRef="#br0" timeOffset="146619.261">19579 11095 0,'0'0'0,"18"0"16,-1-18-1,1-17 1,0 17-16,35-17 16,-36 0-1,54-1-15,-36 19 16,18-1-16,-35 18 16,17 18-16,-35-1 0,18 1 15,-1 17-15,1-17 16,0 35-1,-18-35-15,17 17 16</inkml:trace>
  <inkml:trace contextRef="#ctx0" brushRef="#br0" timeOffset="146791.111">20408 11130 0,'-17'0'0</inkml:trace>
  <inkml:trace contextRef="#ctx0" brushRef="#br0" timeOffset="149222.19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">19509 12541 0,'0'0'15,"0"-17"-15,0-1 0,17 18 16,1 18-1,17-1 1</inkml:trace>
  <inkml:trace contextRef="#ctx0" brushRef="#br0" timeOffset="151575.57">19667 12577 0,'-17'0'15,"-1"35"-15,18 0 16,0 0-16,0-17 16,0 17-16,18-17 15,17 0 1,-17-18-16,35 0 16,-36-18-16,1 0 15,-1 1-15</inkml:trace>
  <inkml:trace contextRef="#ctx0" brushRef="#br0" timeOffset="151735.358">19738 12577 0,'0'-18'0,"0"36"0,18-36 15,-1 18-15,1 0 16,17-18-16,0 18 0,36-17 16,-36 17-16,18-18 15,-18 18-15,18-18 16,-35 1-16,-36 17 15,18-18-15,-35 0 16</inkml:trace>
  <inkml:trace contextRef="#ctx0" brushRef="#br0" timeOffset="151902.928">19967 12206 0,'0'0'15,"18"53"-15,-18-18 0,18 18 16,-18 71-1,17-54-15,-17 36 16,18-53-16,-18 35 16,17-70-16,-17-1 0,0 1 15,18-18-15</inkml:trace>
  <inkml:trace contextRef="#ctx0" brushRef="#br0" timeOffset="154132.26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">20514 12559 0,'0'0'0,"-18"0"0,1 18 16,-1-1 0,18 36-16,0-35 15,35 17-15,-17-17 16,0-18-16,-1 17 15,1-17-15,0 18 0,17-18 0,-17 0 16,-1-18-16,1 18 16,-18-35-1,17 35-15,-34-35 16</inkml:trace>
  <inkml:trace contextRef="#ctx0" brushRef="#br0" timeOffset="154570.99">20620 12577 0,'35'-18'15,"-17"18"1,-1-18-16,1 18 0,17-17 16,1 17-16,-19-18 15,19 0-15,-19 18 0,36-17 16,-53-1-16,0 0 16,-35 1-1</inkml:trace>
  <inkml:trace contextRef="#ctx0" brushRef="#br0" timeOffset="154711.216">20779 12241 0,'0'71'16,"-18"-18"-16,18 0 0,0 53 16,18-53-16,-1-18 15,19 35 1,-19-52-16</inkml:trace>
  <inkml:trace contextRef="#ctx0" brushRef="#br0" timeOffset="155111.46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">23954 12083 0,'0'-53'15,"0"106"-15,17-124 16,36 106 0,-18 1-16,54 69 15,-36-34-15,35 105 16,-35-87-16,53 69 16,-89-87-16,1-1 15,-18 1-15,-71 35 16,18-71-16</inkml:trace>
  <inkml:trace contextRef="#ctx0" brushRef="#br0" timeOffset="168375.42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">6085 11395 0,'0'-18'15,"18"18"16,0 71-15,-1 17-16,19 106 16,-36-71-16,35 142 15,-35-124-15,18 88 16,-1-140-16,1 52 16,-18-71-16,0 1 15,0-36-15,0-17 16,0-1-16,-18-17 15,1 0-15</inkml:trace>
  <inkml:trace contextRef="#ctx0" brushRef="#br0" timeOffset="170616.377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">5891 14041 0,'0'0'16,"0"-36"-16,-17 19 15,-1 17-15,0 0 16,1 0-16,-1 17 0,1 19 15,-1-1-15,18 18 0,0 53 16,0-53 0</inkml:trace>
  <inkml:trace contextRef="#ctx0" brushRef="#br1" timeOffset="195046.458">14623 3969 0,'-18'0'16,"18"17"15,18-17-15,17 18-16,18-18 0,35 18 15,-35-18-15,18 0 0,34-18 16,-52 18-16,0-18 16,-35 1-16,-18-1 15,0 0-15,0 1 16,-35-36-16</inkml:trace>
  <inkml:trace contextRef="#ctx0" brushRef="#br1" timeOffset="195257.469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">14534 5274 0,'0'0'0,"18"0"15,35 0 1,-18 0-16,36 0 15,35-18-15,-53 18 16,0 0-16,-1-17 0,37 17 16,-54-18-16,-17 18 15,-1-18-15</inkml:trace>
  <inkml:trace contextRef="#ctx0" brushRef="#br1" timeOffset="195872.603">14923 5098 0,'0'0'0,"17"0"0,18 35 16,1-17-16,-1-1 16,0 1-16,1-1 0,52 19 15,-71-19 1,36 19-16,-53-19 16,0 1-16,0 0 0,-17-1 15,-36 36 1,17-35-16,1-1 0,-35 19 15,17-1 1,17-17-16</inkml:trace>
  <inkml:trace contextRef="#ctx0" brushRef="#br1" timeOffset="196625.281">14975 9596 0,'18'0'16,"17"0"0,1 0-16,-1 0 0,0 0 15,18-18-15,-18 18 0,36 0 16,-53 0-1,-1 0-15,1-18 16,-1 18-16,-17-17 0</inkml:trace>
  <inkml:trace contextRef="#ctx0" brushRef="#br1" timeOffset="196860.088">15222 9331 0,'18'18'16,"17"-1"-1,-17 19-15,35-1 16,-18-18-16,0 1 16,-17 0-16,17-1 15,1 19-15,-19-19 16,-17 36 0,-17-35-16,-36 17 0,17-17 15,1-1-15,0 1 16,0-18-16,-36 18 15,53-18-15,-17 0 16</inkml:trace>
  <inkml:trace contextRef="#ctx0" brushRef="#br1" timeOffset="197219.963">14958 10971 0,'17'-17'16,"1"17"-16,0 0 15,-1 0-15,19-18 0,52 18 16,-53-18-16,0 18 16,1 0-16,-1-17 0,-17 17 15,17 0-15,-18 0 16</inkml:trace>
  <inkml:trace contextRef="#ctx0" brushRef="#br1" timeOffset="197454.911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-199537.881">11624 14746 0,'18'0'32,"-1"18"-17,1 17-15,0-17 0,-1-1 16,1 19-16,17-19 0,-17 19 16,-1-19-16,19 1 15,-19-36-15</inkml:trace>
  <inkml:trace contextRef="#ctx0" brushRef="#br1" timeOffset="-199391.508">11889 14693 0,'0'0'16,"0"18"-1,0-1-15,17 1 0,1 17 16,-18-17-16,18 35 15,-1-35-15</inkml:trace>
  <inkml:trace contextRef="#ctx0" brushRef="#br1" timeOffset="-198914.549">12206 14834 0,'18'36'15,"17"34"1,-35-35-16,35 54 16,-17-36-16,-18-1 15,35 37-15,-17-54 16,0 18-16,-18-36 16,17 19-1,-17-19-15</inkml:trace>
  <inkml:trace contextRef="#ctx0" brushRef="#br1" timeOffset="-198536.369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-198291.506">13053 15205 0,'0'0'0,"17"53"0,-17-36 16,0 1-16,36 35 16,-36-36-16,17 1 0,-17 0 15,18-18 1</inkml:trace>
  <inkml:trace contextRef="#ctx0" brushRef="#br1" timeOffset="-198179.477">13070 15046 0</inkml:trace>
  <inkml:trace contextRef="#ctx0" brushRef="#br1" timeOffset="-197807.28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-197485.21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-196923.363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-196445.261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-196349.85">16581 15205 0,'0'0'16,"0"53"-16,17-36 16,-17 1-16,18 0 15</inkml:trace>
  <inkml:trace contextRef="#ctx0" brushRef="#br1" timeOffset="-196195.942">16545 14887 0,'0'0'0,"18"0"31,0 53-31,-1-35 16</inkml:trace>
  <inkml:trace contextRef="#ctx0" brushRef="#br1" timeOffset="-195644.598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-195238.363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-194353.674">19244 15064 0,'18'0'31,"70"0"-15,-35-18-16,0 18 15,17-18-15,54-17 16,-71 17-16,17-17 16,-70 18-16,18-1 15</inkml:trace>
  <inkml:trace contextRef="#ctx0" brushRef="#br1" timeOffset="-194176.588">19456 14711 0,'0'0'16,"53"88"-16,-36-17 16,36 52-16,-35-52 15,17 52-15,-35-88 16,18 18-16,-1-17 16,-17-19-16,36 18 15</inkml:trace>
  <inkml:trace contextRef="#ctx0" brushRef="#br1" timeOffset="-193410.071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-192902.091">20638 15205 0,'17'0'16,"1"-18"-1,-1 18-15,19-18 16,-36 1-16,17-1 15,-34 1-15,-1 17 16,0 0-16,1 0 16,-18 17-16,17 1 15,0 35 1,18-18-16,18 18 16,0-35-16,34 17 15,-34-35-15,17 0 0,1 0 16,-19 0-16,19 0 15</inkml:trace>
  <inkml:trace contextRef="#ctx0" brushRef="#br1" timeOffset="-192374.332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-192028.702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-191667.557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-191484.739">21908 14552 0,'0'18'0,"0"-1"15,-18 19-15,18-19 16,0 19-16</inkml:trace>
  <inkml:trace contextRef="#ctx0" brushRef="#br1" timeOffset="-191367.589">22084 14534 0,'0'0'15,"18"36"-15,-1-19 0,-17 1 16,0 17-16,-17-17 16</inkml:trace>
  <inkml:trace contextRef="#ctx0" brushRef="#br1" timeOffset="-186985.176">13176 15963 0,'0'18'31,"18"52"-15,-18-34-16,18 52 16,-18-35-16,0 35 15,0-35-15,17 17 16,-17-34-16,0 17 15,18-36 1,-1-34 0,-17-1-16</inkml:trace>
  <inkml:trace contextRef="#ctx0" brushRef="#br1" timeOffset="-186611.98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-185823.381">16686 15822 0,'0'18'32,"36"35"-17,-19 17 1,-17-17-16,18 35 0,0-35 15,-18 35 1,17-52-16,-17 34 16,18-52-16,-18 17 15,-18-52 1</inkml:trace>
  <inkml:trace contextRef="#ctx0" brushRef="#br1" timeOffset="-185578.684">16581 16193 0,'0'0'16,"17"70"-16,1-35 0,17 54 16,-17-54-16,-18 0 15,53 18-15,-36-35 16,19-1-1,-1-17-15,18-17 16,-18-19-16,18-34 16,-18 17-16,18-35 15,-35 52-15,-1 1 16,-17 18-16</inkml:trace>
  <inkml:trace contextRef="#ctx0" brushRef="#br1" timeOffset="-184293.726">13264 16969 0,'0'-18'15,"0"36"1,18 17-1,0 35 1,-18-17-16,17 0 16,-17 18-16,18 52 15,0-52-15,-1 35 16,1-71-16,-18 18 16,18-35-16,-18-1 0,17 1 15,-17-36-15</inkml:trace>
  <inkml:trace contextRef="#ctx0" brushRef="#br1" timeOffset="-184031.838">13141 17374 0,'0'0'15,"18"106"-15,-1-53 0,1 53 16,17-88-1,-17 17-15,52-18 16,-52-17-16,35 0 16,-35-17-16,34-36 15,-34 18-15,17-54 16,-35 54-16,18 0 16,-18 17-16,18 1 15,-1 17 1,-17 17-16</inkml:trace>
  <inkml:trace contextRef="#ctx0" brushRef="#br1" timeOffset="-183469.609">16792 17092 0,'0'0'0,"0"35"32,0 18-32,0 0 15,18-18-15,-18 18 0,18 36 16,-18-36-16,17 35 15,-17-53-15,18 18 16,-1-35 0,-17-1-16</inkml:trace>
  <inkml:trace contextRef="#ctx0" brushRef="#br1" timeOffset="-183187.498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-174244.926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-173065.481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-160925.78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-158178.23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-146083.381">20338 10848 0,'17'0'32,"1"0"-17,0 0 1,-1 0-16,1 0 0,35-18 15,-18 18-15,18-17 16,-35 17-16,17 0 16,-17-18-16,-36 18 31</inkml:trace>
  <inkml:trace contextRef="#ctx0" brushRef="#br1" timeOffset="-145788.311">20514 10636 0,'0'0'16,"-18"18"-16,-17-18 15,17 18-15,-34 17 16,34-18-16,-35 1 15,35 0-15,1-1 16,-1 1-16,18 0 0,0 17 16,0-17-1,18-1-15,17-17 0,36 18 16,-36-1 0,35 1-16,-34 0 15,17 17-15,-53-17 16</inkml:trace>
  <inkml:trace contextRef="#ctx0" brushRef="#br1" timeOffset="-119956.148">12594 15663 0,'-17'0'16</inkml:trace>
  <inkml:trace contextRef="#ctx0" brushRef="#br1" timeOffset="-119060.46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-118782.733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-117742.168">16051 15663 0,'0'-17'16,"0"34"31,-17 36-32,17-17-15,0 69 16,0-34-16,0-1 16,0 19-16,-18 87 15,18-70-15,-18 0 0,18 70 16,0-105 0,0 52-16,18-70 15,-18 18 1,18-36-16,-18-17 0,0-1 15,-18-34 1</inkml:trace>
  <inkml:trace contextRef="#ctx0" brushRef="#br1" timeOffset="-117475.859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-102576.54">19756 15822 0,'0'18'15,"0"-36"-15,17 36 0,54-18 16,-18 0-1,0-18-15,17 18 0,124-18 16,-88 1-16,0 17 16,123-35-1,0 17-15,-123 18 0,-18 0 16,1-18 0</inkml:trace>
  <inkml:trace contextRef="#ctx0" brushRef="#br1" timeOffset="-64406.013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06:51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2275 7179 0,'36'0'15,"52"0"1,-35 0-16,17 0 16,19-18-16,34-17 15,-52 17-15,-1 1 16,-35 17-16,-17-18 16,-36 18-16,18 18 0,-52-1 15,16 19-15,1 17 16,17 0-1,1-18-15,17 18 0,17 17 16,19 36-16,-19-35 16,54 17-16,-54-35 15,1-18-15,0 0 0,-1-17 16,-17 17 0,-17-17-16,-36 0 15,0-18-15,18 0 16,-18 0-16,-53 0 0,53-18 15,18 18-15,-18-18 16,35 36-16,18 0 16</inkml:trace>
  <inkml:trace contextRef="#ctx0" brushRef="#br0" timeOffset="372.661">3457 7038 0,'0'0'0,"-17"0"15,-1 70-15,-17 36 16,17-35-16,0 70 16,1-53-16,17 36 15,17-71-15,1-1 16,0-16-16,17 17 15,18-18-15,-18-17 16,0-18-16,-17 0 16</inkml:trace>
  <inkml:trace contextRef="#ctx0" brushRef="#br0" timeOffset="1307.313">3863 7461 0,'-18'-17'15,"18"-1"-15,0 36 32,-17 52-17,17-17-15,0-18 0,17 1 16,1 34-16,0-35 15,34 1-15,-34-19 16,35-17-16,-35 0 16,17-17-16,-35-1 15,18-17 1,-18 17-16,0 1 16,0 34-16,0 1 15,17-18-15,1 17 16,17-17-1,-17 0-15,17 0 16,-17-17-16,-1 17 0,-17-18 16,0-35-16,0 36 15,-17-19-15,-1 19 16,0-1-16,1 18 16</inkml:trace>
  <inkml:trace contextRef="#ctx0" brushRef="#br0" timeOffset="1491.142">4498 7832 0,'-18'35'0,"36"-70"0,-36 88 15,1-53-15,-1 35 16,0-35-16,18 35 15,0-17-15</inkml:trace>
  <inkml:trace contextRef="#ctx0" brushRef="#br0" timeOffset="1863.314">4692 7020 0,'0'71'16,"0"-18"-16,0 0 15,0 17-15,0 71 16,0-70-16,0 52 16,0-70-16,0-17 15,18-19-15,-18 1 0,0-1 16,17-17-16,1-17 0,17-36 15,-17 35 1,35 1-16,-36 17 16,54 0-16,-53 35 15,34 0-15,-34-17 16,-18 35 0,0-36-16,-18 1 15,-34 0-15,34-18 16,-35 0-1,35 0-15,1-18 0,-1-17 16,18 17-16</inkml:trace>
  <inkml:trace contextRef="#ctx0" brushRef="#br0" timeOffset="2091.74">5045 6879 0,'0'0'16,"53"18"-16,-36-1 0,71 72 16,-52-19-16,52 71 15,-53-52-15,-17-19 16,0 18-16,-18-17 16,0 70-16,-18-88 15,-35 35-15,18-35 16,-36 0-16,36-18 15</inkml:trace>
  <inkml:trace contextRef="#ctx0" brushRef="#br0" timeOffset="3242.248">6015 7250 0,'0'-18'31,"18"18"-31,-1 0 0,18 0 15,1 0-15,-1 0 16,-17 0-16</inkml:trace>
  <inkml:trace contextRef="#ctx0" brushRef="#br0" timeOffset="3359.391">6033 7408 0,'17'18'0,"1"-18"16,52 0-16,-34-18 15,69 1 1,-52-1-16</inkml:trace>
  <inkml:trace contextRef="#ctx0" brushRef="#br0" timeOffset="3620.096">7003 6720 0,'0'0'16,"0"18"-16,0 53 16,0-36-16,17 18 15,1 0-15,0 0 0,-1 0 16,1-1-16,17 37 15,-35-54-15,18 0 0,-18 1 16,-18-19-16,0 18 16</inkml:trace>
  <inkml:trace contextRef="#ctx0" brushRef="#br0" timeOffset="3770.913">6879 7373 0,'18'0'0,"52"18"16,-17-18-16,0 0 0,0 0 15,88-18-15,-70 0 16,70-17-16,-88 35 16,17-17-16</inkml:trace>
  <inkml:trace contextRef="#ctx0" brushRef="#br0" timeOffset="4187.998">7108 7761 0,'18'71'15,"0"-54"-15,-1 1 16,-17 0-16,0-1 0,18-17 16,-18-17-1,0-36 1,0 17-16,0-17 15,0 36-15,0-1 0,18 18 16,-1 18 0,19-1-1,-19 1-15,1 0 0,35-1 16,-36 1-16,1-18 16,17 0-16,-35-18 15,18 1-15,-18-19 16,18 19-1,-1 34 1,19 1 0,-19 17-16,36 1 15,-35-19-15,-1 19 16,1-19-16,0 1 16,-36-18-1</inkml:trace>
  <inkml:trace contextRef="#ctx0" brushRef="#br0" timeOffset="4777.668">9013 6773 0,'36'-17'16,"-72"34"-16,54-52 15,-124 53 1,36-18-16,-107 53 16,72-18-16,-72 35 15,124-34-15,0-1 0,18 0 16,35 1-1,53-1-15,0-18 16,70 1-16,-70 0 16,35-1-16,-70 1 15,0 0-15,-18 35 16,-18-36-16,-35 36 16,18-18-16,-18 1 15,35-1-15,18-17 16,18-1-16,53 1 15,-19 0-15,72-36 16,-71 18-16,17-18 16,-34 18-16,-1 0 0,-35 18 15,-18-18 1</inkml:trace>
  <inkml:trace contextRef="#ctx0" brushRef="#br0" timeOffset="4967.947">8449 7990 0,'18'53'16,"-36"-106"-16,36 124 0,-1-18 15,-17-35-15,0-1 0,18-17 16,-18-17-1</inkml:trace>
  <inkml:trace contextRef="#ctx0" brushRef="#br0" timeOffset="5113.1">8431 7761 0,'0'0'0,"36"0"16,-19 0-16,1 0 0,0 0 15,17 0 1,-17 0-16</inkml:trace>
  <inkml:trace contextRef="#ctx0" brushRef="#br0" timeOffset="5288.549">8625 7849 0,'36'0'16,"-72"0"-16,89 0 0,-35 0 15,0 0-15,-1 0 0,19 0 16,-19 0-16,-34 0 31,-19 18-15,19 0-16,17-1 16</inkml:trace>
  <inkml:trace contextRef="#ctx0" brushRef="#br0" timeOffset="5361.69">8696 7955 0,'35'18'16,"-17"-18"-16,17 17 15,-17-17-15,17 0 0,36-35 16,-54 18-16</inkml:trace>
  <inkml:trace contextRef="#ctx0" brushRef="#br0" timeOffset="5680.061">9190 7885 0,'0'0'16,"18"35"-16,-18-17 0,0-1 15,17 1-15,-17-1 0,0 1 16,18 0-16,-18-1 16,0 1-16</inkml:trace>
  <inkml:trace contextRef="#ctx0" brushRef="#br0" timeOffset="6321.803">8431 6315 0,'0'35'0,"0"-17"16,18 35-16,-18-36 15,18 18 1,-18-52 15,0-36-15,17 18-16,-17 17 0,18-17 15,-18 17-15,18 18 16,-1 0-16,1 18 16,-18-1-16,35 19 15,-17-36 1,-1 17-16,1-17 15,0-35 1,-1 17-16,1 1 16,-18-1-16,18 18 15,-18 18 1,17-1-16,-17 19 0,18-19 16,17 36-1,-17-18-15,35-17 16</inkml:trace>
  <inkml:trace contextRef="#ctx0" brushRef="#br0" timeOffset="6974.32">9560 7197 0,'18'0'16,"52"-36"-16,-34 19 16,17-36-16,-18 18 0,18-18 15,0-53 1,-18 35-16,-17 1 0,-18 17 0,0-35 15,0 52 1,-36 19-16,19 52 16,-1 53-1,18-17-15,0 17 0,0-18 16,18 19-16,-1 69 16,-17-87-16,0 52 15,0-70-15,-17 0 16,17-17-16,-18-19 0,1 1 15,-1-18-15,-17 0 0,17 0 16,0 0-16,18-18 16,-17-17-16,17 17 0,17-17 15,19 17-15,34 1 16,-17 34-16,35 1 16,-35 17-16,18 1 15,-36-36-15,-17 17 16,-1 1-1,1-18-15</inkml:trace>
  <inkml:trace contextRef="#ctx0" brushRef="#br0" timeOffset="7806.767">10689 6438 0,'-17'0'16,"-19"53"-1,36-18-15,-17 36 0,17 70 16,0-70-16,17 87 16,1-69-16,0-19 15,34 54-15,-16-89 16,34 53-16,-34-70 16,-1-1-1,0-17-15</inkml:trace>
  <inkml:trace contextRef="#ctx0" brushRef="#br0" timeOffset="8174.952">11060 7056 0,'-18'70'0,"36"-140"0,-36 175 16,0-69-16,36 52 15,0-53-15,-1-17 0,19 17 16,34-17-1,-35-18-15,1-18 0,-1 18 16,-17-35-16,17-18 16,-35 18-16,0-18 15,0 35-15,-18 18 16,18 71 0,0-18-16,18 70 15,-1-70-15,1 17 16,0-17-16,-1 36 15,1-37-15,0 1 16,-18-35-16,-18-18 16,-35-18-1,35 1-15,-17-19 0,-18-52 16,18 53-16,17-36 16,-17 19-16</inkml:trace>
  <inkml:trace contextRef="#ctx0" brushRef="#br0" timeOffset="8474.871">11077 6756 0,'0'0'15,"-17"-18"-15,34 0 0,1-17 16,0 0-16,-18 17 15,17 1-15,1-19 0,17-17 16,-35 36-16,18-1 16,-1 0-16,1 36 31,0 35-31,-1-18 16,19 36-16,-36-53 15,35 17-15,-18-18 0,19 19 16,-19-36-1,19 17-15</inkml:trace>
  <inkml:trace contextRef="#ctx0" brushRef="#br0" timeOffset="8703.895">11553 6403 0,'0'0'0,"-17"53"16,17-18-16,-18 53 16,18-52-16,18 52 15,-1-53-15,19 36 16,-1-54-16,0 1 16,1 0-16,-1-36 15,-17 0-15,-18 1 16</inkml:trace>
  <inkml:trace contextRef="#ctx0" brushRef="#br0" timeOffset="8841.819">11800 6720 0,'0'0'16,"0"53"-16,18-17 0,0-19 15,17 19-15,-17-36 16,-1 0-16,1 0 0</inkml:trace>
  <inkml:trace contextRef="#ctx0" brushRef="#br0" timeOffset="8959.638">11836 6579 0,'0'18'15,"17"0"1,1-18-16</inkml:trace>
  <inkml:trace contextRef="#ctx0" brushRef="#br0" timeOffset="9153.529">11924 6421 0,'18'17'16,"-1"1"-16,18 35 15,-17-18-15,0-17 0,17 35 16,-35-18 0,18 0-16,-18-17 0,0 35 15,-18-18-15,18-17 16</inkml:trace>
  <inkml:trace contextRef="#ctx0" brushRef="#br0" timeOffset="9588.272">12347 7426 0,'0'0'15,"0"35"-15,0-17 0,-17 0 16,-1 34-16,0-16 16,1-19-16,-1 19 15,0-19-15,1 1 0,-1 17 16</inkml:trace>
  <inkml:trace contextRef="#ctx0" brushRef="#br0" timeOffset="10166.669">12718 7144 0,'0'17'16,"0"54"-1,0-36-15,0 18 16,0-18-16,0 1 0,35 17 16,-17-36-1,17 1-15,0-18 16,18-35-16,-18 17 15,1-53-15,-19 54 16,1-36-16,-18 35 16,0 1-1,0 34-15,0 71 16,0 18 0,18-53-16,-1 53 15,-17-53-15,0 35 16,0-70-16,-17 17 15,-1-35-15,-35 0 16,35-18-16,-52-17 16,34 0-16,19 0 15,-36-36-15,18-35 16,17 53-16</inkml:trace>
  <inkml:trace contextRef="#ctx0" brushRef="#br0" timeOffset="10404.735">13088 6509 0,'-18'0'16,"18"17"-16,0 54 15,0 17 1,0-35-16,18 35 15,-18-52-15,35 34 16,-17-35-16,0-17 0,-1 0 16,36-1-16,-35-17 15,-1-17-15,19-19 16</inkml:trace>
  <inkml:trace contextRef="#ctx0" brushRef="#br0" timeOffset="10526.254">13353 6826 0,'0'53'0,"0"-106"0,0 124 16,35-36-1,-17-17-15,-1-18 16</inkml:trace>
  <inkml:trace contextRef="#ctx0" brushRef="#br0" timeOffset="10650.013">13388 6685 0,'0'0'16,"18"0"-1,-18 18 1</inkml:trace>
  <inkml:trace contextRef="#ctx0" brushRef="#br0" timeOffset="10855.577">13511 6579 0,'36'36'0,"-19"-1"16,19 0-16,-19 0 16,1 1-16,-18-1 15,0-17-15,0-1 16,0 1-16,-18 0 0,1 17 15,-1-18-15</inkml:trace>
  <inkml:trace contextRef="#ctx0" brushRef="#br0" timeOffset="11262.329">13776 6297 0,'0'0'16,"-18"-18"-16,18 36 16,18 35-16,17-18 15,36 89 1,-36-71-16,53 105 16,-35-87-16,18 105 15,-36-105-15,-17 17 0,-18 0 16,0 71-16,-36-88 15,19-1-15,-19-17 0,1 0 16,0-18-16,0 1 16,-1-1-16,1-18 0,0 1 15</inkml:trace>
  <inkml:trace contextRef="#ctx0" brushRef="#br0" timeOffset="21950.441">10883 3422 0,'-17'35'31,"17"53"-31,0-35 16,17 71-16,-17-89 15,18 18-15,17 0 16,0-53-16,-17 18 0,53-36 16,-36 0-1,0-52-15,-17 34 16,17-16-16,-35 34 16,18 36-16,-1-1 15,1 54 1,0-18-16,-1-18 0,19 0 15,-1-17-15,0-1 0,18 1 16,-18-18-16,1-35 16,-36 0-16,0-36 15,-18 36-15,-35-53 16,35 52 0,-35-17-16,36 36 15,-1 17-15,18 17 16</inkml:trace>
  <inkml:trace contextRef="#ctx0" brushRef="#br0" timeOffset="22217.66">11977 3475 0,'0'0'15,"0"-35"-15,-18 17 0,18 0 16,-53 18-16,36 18 16,-36 53-1,35-19-15,18-16 0,0 17 16,0-18-16,18 0 0,35 36 16,-18-54-16,0-17 15,53 18-15,-35-18 16,-35 0-16,0-18 15</inkml:trace>
  <inkml:trace contextRef="#ctx0" brushRef="#br0" timeOffset="22339.275">11924 3669 0,'0'0'0,"18"0"16,52 0-1,-35 0-15,18 0 16,0 0-16,18-18 15</inkml:trace>
  <inkml:trace contextRef="#ctx0" brushRef="#br0" timeOffset="22579.002">12435 3104 0,'0'0'0,"18"71"16,-18-18-16,18 0 16,-1 70-16,1-52 15,-18 17-15,0-17 0,18 52 16,-1-70-16,1-18 16,0 18-16,-1-35 15,-17-1 1,18-17-16,-18-17 0</inkml:trace>
  <inkml:trace contextRef="#ctx0" brushRef="#br0" timeOffset="22817.769">12647 3122 0,'18'71'16,"-1"-36"-16,-17 35 0,18 1 16,0 0-16,-18 17 0,17 71 15,1-107-15,17 54 16,-17-88-16,-18 17 16,0-17-16,-18-36 15</inkml:trace>
  <inkml:trace contextRef="#ctx0" brushRef="#br0" timeOffset="23140.078">12400 3034 0,'0'0'15,"35"0"-15,1 0 0,17 0 16,70 53-16,-52-18 15,70 36 1,-88-36-16,0 18 0,0 17 16,-53-17-1,0 0-15,-18-17 0,0 16 0,-17-16 16,-36 34-16,54-52 16,-19 17-16,36-17 15,36-1 1,-1 1-16,53 17 15,-35-17-15,35 17 16,-35-35-16,-17 18 16,-19-18-16,18 0 0,-17 18 15</inkml:trace>
  <inkml:trace contextRef="#ctx0" brushRef="#br0" timeOffset="23757.515">13123 2734 0,'18'18'16,"-18"35"0,18-18-16,-18-17 15,0 34-15,0-34 16,0-36-1,0-17 1,17 0 0,-17 0-16,18-1 0,-18 1 15,18 17-15,-1-35 16,1 53 0,-1 18-16,-17 17 15,18 1-15,0 52 16,-18-53-16,17 18 15,1-35-15,0 17 0,-1 18 16,-17-35-16,18-1 16</inkml:trace>
  <inkml:trace contextRef="#ctx0" brushRef="#br0" timeOffset="24181.008">13494 2928 0,'0'-18'0,"17"36"16,1-18-1,17 35-15,-17 1 16,0-19-16,35 19 16,-36-36-16,1 35 15,-1-35 1,-17 17-16,-17-34 16,17-1-1</inkml:trace>
  <inkml:trace contextRef="#ctx0" brushRef="#br0" timeOffset="24330.824">13705 2875 0,'0'0'0,"-17"0"15,-1 35-15,-17-17 16,-18 53 0,35-36-16,-35 35 15,53-34-15,-17-19 0,-1 19 16,0-1-16</inkml:trace>
  <inkml:trace contextRef="#ctx0" brushRef="#br0" timeOffset="25580.927">14693 3757 0,'35'-18'16,"-17"36"-1,-18 35 1,-18-35-16,1 35 16,-1-18-16,-17 0 15,17-17 1,-17-1-16,17 1 0</inkml:trace>
  <inkml:trace contextRef="#ctx0" brushRef="#br0" timeOffset="27143.895">15187 2858 0,'0'0'0,"-18"-18"0,18 53 16,18 53-1,-18-17-15,53 70 16,-35-53-16,-1-17 16,-17-1-16,18 19 0,0 16 15,-18-69-15,17-1 16,-17 0-16,0-52 15,0-19 1,35-34 0,1 34-16,-1 1 15,0 18-15,18 17 0,53 17 16,-53 1-16,18 52 16,-36-34-16,-18 17 15,-17-1-15,-17-34 0,-36 17 16,0-17-1,-35-18-15,35 0 16,-53 0-16,71-18 16,17 1-16,0-1 15,18 0-15</inkml:trace>
  <inkml:trace contextRef="#ctx0" brushRef="#br0" timeOffset="27372.198">16245 3281 0,'-70'35'16,"140"-70"-16,-175 105 0,52 1 16,53-36-16,-18 36 15,36-36-15,17 0 16,0-17-16,53 17 15,-35-35-15,36 0 16,-54 0-16,0-17 0</inkml:trace>
  <inkml:trace contextRef="#ctx0" brushRef="#br0" timeOffset="27493.964">16157 3545 0,'0'0'15,"71"0"-15,-36 0 0,18-17 0,53-1 16,-71 18 0</inkml:trace>
  <inkml:trace contextRef="#ctx0" brushRef="#br0" timeOffset="27767.615">16828 2928 0,'0'0'0,"17"53"16,-17-18-16,18 18 16,-18 0-16,0 18 0,0 17 15,-18-18-15,18 89 16,0-71-16,18-35 15,-1 0-15,36 35 0,-35-52 16,0-19-16,-1-17 16,1 0-16,0-17 15,-18-1-15</inkml:trace>
  <inkml:trace contextRef="#ctx0" brushRef="#br0" timeOffset="27989.923">17092 3034 0,'35'106'16,"-70"-212"-16,88 265 0,-53-106 0,35 70 16,-35-70-16,18 18 15,-18-19-15,18 1 0,-18-17 16,17-1-16,-17-17 0,0-1 15,-17-34 1</inkml:trace>
  <inkml:trace contextRef="#ctx0" brushRef="#br0" timeOffset="28334.704">16845 2999 0,'18'-36'16,"-36"72"-16,36-89 0,17 0 16,0 35-16,54 1 15,-37 17-15,19 0 16,-18 17-16,88 18 16,-88 1-16,0-1 0,-18 18 15,-17-18-15,-1 18 0,-34 18 16,-1-36-16,-17 18 15,-18 0 1,35-18-16,1 0 16,17-17-16,35 35 15,-17-35-15,17-1 16,0 1-16,53 35 16,-35-36-16,0 19 0,-18-19 15,-35 19 1,0-19-16,-17 1 0</inkml:trace>
  <inkml:trace contextRef="#ctx0" brushRef="#br0" timeOffset="35725.519">14905 7232 0,'0'-18'31,"18"18"-15,17-17 0,-18-1-16,36 18 15,-17 0-15,34 0 16,-35 0-16,36 0 16,-53-18-16,35 18 15,-36 0-15,-17-17 31,-17 17-31</inkml:trace>
  <inkml:trace contextRef="#ctx0" brushRef="#br0" timeOffset="35919.607">15152 6950 0,'0'0'0,"-18"35"16,18 0-16,0 71 0,18-71 16,-1 71-1,1-53-15,0 35 16,-1-52-16,19 17 16</inkml:trace>
  <inkml:trace contextRef="#ctx0" brushRef="#br0" timeOffset="37583.435">16581 6615 0,'-18'0'15,"0"17"-15,-17 1 16,-18 52 0,35-17-16,-17-17 0,18-1 15,-19 0-15,1 18 16,17-18-16,1 1 16,17-19-16,0 1 15,17-36 1</inkml:trace>
  <inkml:trace contextRef="#ctx0" brushRef="#br0" timeOffset="37876.747">16351 6085 0,'0'-17'16,"0"34"-16,0 19 15,36 34 1,-19-34-16,18 16 0,1 19 16,-1-18-16,0 17 0,1 1 15,-1-18-15,0 18 0,0-19 16,36 37-1,-36-54-15,1 18 16,-19-36-16,-17 1 16</inkml:trace>
  <inkml:trace contextRef="#ctx0" brushRef="#br0" timeOffset="39296.055">15893 7391 0,'-18'0'15,"0"0"-15,36 0 32,35 0-32,0 0 15,17 0-15,89 0 16,-71-18-16,18 18 0,123-18 15,-105 1 1,88-1-16,-107 1 16,19 17-16,-71-18 15,0 18-15,-71 0 16,-35 0 0</inkml:trace>
  <inkml:trace contextRef="#ctx0" brushRef="#br0" timeOffset="42025.627">16122 7726 0,'0'0'0,"-18"-18"0,18 1 15,0-1 1,53 18 0,-35 0-16,52 18 15,-34-1-15,-19 1 16,1-1-16,0 19 0,-1-19 0,-17 1 16,-35 53-16,17-54 15,-35 36 1,36-18-16,-1-17 0,1 17 15,17-17-15,17 0 16,36-1-16,-18-17 16,54 0-16,-37-17 15,-16 17-15,-1 0 16</inkml:trace>
  <inkml:trace contextRef="#ctx0" brushRef="#br0" timeOffset="42554.84">16704 7885 0,'0'0'0,"0"53"16,0-36-16,18 18 0,-18 1 16,0-19-16,17 1 15,1-36 1,-18-17 0,18 17-16,-18-17 15,0 0-15,17 17 0,-17-17 16,18 0-16,-18-1 0,18 19 15,-1-1-15,1 0 0,-1 18 16,-17 18-16,18 35 16,-18-35-16,0 35 15,0-36-15,18 1 16,-18 0-16,17-1 0,1-17 16,-18-17-1,18 17-15,-18-18 16,35-17-16,-17 17 15,17-17 1,-18 35-16,1 0 16,0 35-16,-1 53 15,1-35 1,17 0 0,-35-35-16,18-1 0</inkml:trace>
  <inkml:trace contextRef="#ctx0" brushRef="#br0" timeOffset="43855.9">17992 6615 0,'0'70'16,"0"-140"-16,17 193 0,1-52 15,17 70-15,-17-71 16,0 1-16,-1-1 0,1 72 16,-1-90-16,1 54 15,-18-70 1,18-1-16,-18-18 0,0 1 15,0-36 1</inkml:trace>
  <inkml:trace contextRef="#ctx0" brushRef="#br0" timeOffset="44105.146">18203 6597 0,'18'35'0,"0"18"15,17 53-15,-17-18 16,17 53-16,-18-53 16,-17-17-16,36 70 15,-36-88-15,17 35 16,1-35-16,-18-18 15,0-17-15</inkml:trace>
  <inkml:trace contextRef="#ctx0" brushRef="#br0" timeOffset="44562.899">18644 7126 0,'0'35'0,"0"-70"0,-17 106 16,17-1-16,0-34 15,35-1 1,-17 0-16,17-35 0,0 18 15,0-18-15,-17-18 16,0-17 0,-18 17-16,0 1 15,0-1-15,0 0 0,0 1 16,0 34 0,35 19-16,-17-19 15,52 36-15,-35-53 16,18 18-16,-17-18 0,-1 0 15,0-18 1,-17 0-16,-36-17 16,1 18-16,-54-36 15,36 35-15,-36-17 16,54 17-16,-19 0 16,36 1-16,18 17 15</inkml:trace>
  <inkml:trace contextRef="#ctx0" brushRef="#br0" timeOffset="44823.357">19244 6579 0,'0'53'15,"0"-17"1,18 69-16,-1-34 16,-17-1-16,18 19 0,-18-19 15,35 89-15,-17-106 16,0 17-16,-1-17 16,1-17-16,17 34 15,-35-52-15,18-1 16</inkml:trace>
  <inkml:trace contextRef="#ctx0" brushRef="#br0" timeOffset="45029.486">19456 6862 0,'0'0'16,"17"88"-16,1-35 0,0 0 15,-1 17-15,1-17 16,17 0-16,0 53 16,-17-53-16,0 17 15,-1-52-15,-17 0 16</inkml:trace>
  <inkml:trace contextRef="#ctx0" brushRef="#br0" timeOffset="45358.494">19614 6350 0,'0'0'16,"71"0"-16,-36 18 0,-17-1 15,17 19-15,-17-19 0,17 36 16,-35-35 0,0-1-16,-18 36 15,18-35-15,-35 17 16,18-35-16,17 18 16,0 0-16,17-18 15,36 17 1,-18-17-16,-17 0 0,17 0 15,1 0-15</inkml:trace>
  <inkml:trace contextRef="#ctx0" brushRef="#br0" timeOffset="46192.366">19844 7408 0,'17'0'15,"1"-17"-15,0 17 16,17 0 0,-17 0-16,-1 0 0,1 35 15,-18-17-15,0 17 16,0-17-16,-18 34 15,18-34-15,-17 0 16,17 17 0,0-17-16,35-18 15,-17 17 1,34-17-16,-16 0 16,-1 0-16,-17 0 15</inkml:trace>
  <inkml:trace contextRef="#ctx0" brushRef="#br0" timeOffset="51876.2">7814 9613 0,'0'-17'0,"0"34"31,18 71-31,-1-17 16,1 88 0,0-53-16,-18-1 0,-18 107 15,18-36 1,0-105-16,18 52 15,-18-87-15,17-19 16,1 1-16,0-36 16,-18 1-16</inkml:trace>
  <inkml:trace contextRef="#ctx0" brushRef="#br0" timeOffset="52097.596">8061 9772 0,'18'71'15,"-36"-142"-15,36 194 0,-1-70 0,-17 0 16,18 18-16,0 17 0,-18 0 16,0 0-16,17 71 15,-17-106-15,35 35 16,-35-52-16,18-1 15,0-35-15</inkml:trace>
  <inkml:trace contextRef="#ctx0" brushRef="#br0" timeOffset="52430.457">8378 10142 0,'-17'18'0,"34"-36"0,-52 54 16,35-19-16,-17 36 15,17-35-15,0 35 16,17-36-16,1 1 16,-18 0-16,35-18 15,-17 17-15,-1-34 16,1 17-16,-18-18 15,0 0 1,-18 1-16,18 34 31,0 19-15,18-19-16,17 1 16,-17-18-1</inkml:trace>
  <inkml:trace contextRef="#ctx0" brushRef="#br0" timeOffset="53381.759">8449 10336 0,'0'-17'0,"18"17"16,-18-18 0,17 18-1,-17-18-15,0 36 32,0 0-32,0-1 15,0 1-15,18 0 0,-18-1 16,0 19-16,18-19 0,-1 1 15,-17 0-15,36-18 0,-1 0 16,-18 0-16,36-36 16,-35 1-16,17-18 15,-35 18 1,0-1-16,18-34 16,-18 52-16,-18-17 0,18 17 15,-17 1 1,-1 17-16,36 17 31,-18 1-15,17 0-16</inkml:trace>
  <inkml:trace contextRef="#ctx0" brushRef="#br0" timeOffset="53748.113">8925 9613 0,'0'0'0,"0"18"16,0 35-1,18-18-15,0 53 16,-18-17-16,17 88 16,-17-71-16,0 88 15,18-123-15,-18 71 16,17-89-16,1 18 15,-18-36-15,0-34 32</inkml:trace>
  <inkml:trace contextRef="#ctx0" brushRef="#br0" timeOffset="53986.595">9137 9719 0,'0'0'15,"35"106"-15,-17-53 0,0 17 16,-1 71 0,-17-70-16,0 0 15,0-1-15,18-17 0,-18 0 0,0-18 16,17 1-16,-17-54 15,0-35 1</inkml:trace>
  <inkml:trace contextRef="#ctx0" brushRef="#br0" timeOffset="54265.996">9260 9472 0,'53'-18'0,"-106"36"0,124-36 16,-36 18-16,-17 0 0,17 0 15,-17 0-15,-18 18 0,0 35 16,0-18-16,-18 18 16,-17 35-1,17-52 1,18-19-16,18-17 15,0 0-15,17 0 16,0 0-16,-17 0 16,-1 0-16,1 0 15</inkml:trace>
  <inkml:trace contextRef="#ctx0" brushRef="#br0" timeOffset="54699.662">9384 10407 0,'35'0'16,"0"0"-16,18 35 16,-17-17-16,-19-18 15,19 18-15,-36-1 16,17 1-16,-17-1 0,-17 1 15,17 0-15,-53 35 16,35-36-16,0 1 16,18 0-16,18-1 15,17-17 1,1 0-16,34-17 16,-52 17-16,-1 0 0,1 0 15,-18 17-15</inkml:trace>
  <inkml:trace contextRef="#ctx0" brushRef="#br0" timeOffset="55881.466">10530 10160 0,'0'0'16,"-17"-18"-16,34 18 31,36 0-15,-35 18-1,35 0-15,-18-18 16,0 17-16,-17 1 16</inkml:trace>
  <inkml:trace contextRef="#ctx0" brushRef="#br0" timeOffset="55995.3">10530 10319 0,'36'17'15,"-72"-34"-15,107 34 0,-53-17 0,52 0 16,-35 0-16,1 0 16</inkml:trace>
  <inkml:trace contextRef="#ctx0" brushRef="#br0" timeOffset="57102.664">12259 9931 0,'18'17'0,"-1"-17"16,1 0-16,0-17 15,-1-1 1,1 18-16,0-35 0,-18 17 16,17-17-16,18-18 15,-17 35-15,0-35 16,-1 36-16,1-19 16,-18 19-16,-18 17 31,-17 0-16,0 0-15,-18 0 0,-53 17 16,53-17-16,-17 0 16,-1 0-16,-70 0 15,70 0-15,1 18 0,-54-18 16,18 35 0,71-17-16,-35 17 15,52-17-15,0-18 16,18 18-16,0-1 0,18 1 15,0-18-15,17 18 16,18-1-16,-18-17 0,89 35 16,-71-17-16,35 17 15,-53 1-15,-17-19 16,-1 19-16,-17-19 0,-35 54 16,0-36-16,-53 36 15,35-36-15,0 0 16,-18 36-1,36-18-15,35-18 16,17-17-16,36-1 0,0 1 16,106-1-16,-71-17 15,89 0-15,-89 0 16,53 0-16,-88 0 16,0-17-1,-53-1-15,0 1 16,-18-1-16,-35-17 15,18 17-15,17 0 16</inkml:trace>
  <inkml:trace contextRef="#ctx0" brushRef="#br0" timeOffset="57520.032">11712 11042 0,'0'0'16,"0"71"-16,0-36 0,0 18 16,0 0-16,18-18 0,-18 53 15,18-53-15,-18 1 0,-18-1 16,0-17-1,1-36 1,-1 18-16,-35-53 16,35 18-16,1-1 15,-19-52-15</inkml:trace>
  <inkml:trace contextRef="#ctx0" brushRef="#br0" timeOffset="57625.09">11536 10777 0,'0'0'0,"17"0"0,36 0 16,-35 18 0,0-18-16</inkml:trace>
  <inkml:trace contextRef="#ctx0" brushRef="#br0" timeOffset="57803.38">11871 10848 0,'18'-18'16,"-1"18"-16,1-17 15,17-1-15,-17 18 16,17 0 0,-17 0-16</inkml:trace>
  <inkml:trace contextRef="#ctx0" brushRef="#br0" timeOffset="57952.902">11889 10971 0,'0'18'0,"17"-18"15,1 0-15,35-18 16,-18 1-16,36-1 16,-54 18-1,19 0-15,-19 18 16,1-18-16</inkml:trace>
  <inkml:trace contextRef="#ctx0" brushRef="#br0" timeOffset="58118.974">12365 10936 0,'0'0'16,"0"71"-16,0-54 0,0 19 15,0-19-15,18 1 16,-18 0-16,17-18 0</inkml:trace>
  <inkml:trace contextRef="#ctx0" brushRef="#br0" timeOffset="58731.754">11659 9049 0,'0'53'15,"18"17"1,-18-17-16,0-35 16,0 17-1,0-17-15,0-36 16,18 18-16,-18-35 15,17 17-15,1-17 0,0-36 16,-1 36-16,1-18 16,-1 35-16,-17 1 15,0-1-15,18 36 16,-18 17-16,0 0 16,0 36-16,18-36 15,-18 1-15,17 34 16,19-17-1,-19-35-15,1-1 16</inkml:trace>
  <inkml:trace contextRef="#ctx0" brushRef="#br0" timeOffset="58948.399">12065 9278 0,'18'0'15,"-1"18"-15,1 17 16,0-17-16,34-1 16,-34 1-16,0 0 15,17-1-15,-17-17 16</inkml:trace>
  <inkml:trace contextRef="#ctx0" brushRef="#br0" timeOffset="59098.33">12241 9313 0,'0'0'0,"-35"18"0,17 17 0,1-17 15,-1 17-15,1-17 16,17-1-16,-18 1 0,18 17 15</inkml:trace>
  <inkml:trace contextRef="#ctx0" brushRef="#br0" timeOffset="60633.486">13106 10019 0,'0'0'16,"0"-18"-16,0 1 0,-18 17 15,18 17 1,-35 36-16,35-18 16,-18-17-16,18 53 15,0-36-15,18 0 16,-1-17-16,19-1 0,-19-17 16,54 0-1,-53-17-15,34-18 16,-34 17-16,0 0 0,-18 1 15,17 17-15,-17-18 0,0 36 16,18-1 0,0 19-1,-1-19-15,19 1 16,-1-1-16,35-17 0,-34 0 16,17-17-16,-36-1 15,1-17-15,-18 17 0,-18-52 16,1 52-1,-36-35-15,17 18 16,1 0-16,17 35 16,1 0-16</inkml:trace>
  <inkml:trace contextRef="#ctx0" brushRef="#br0" timeOffset="61119.287">13847 10354 0,'17'53'16,"-34"-106"-16,34 141 0,-17-52 16,0 34-16,0-35 15,18 1-15,-18-1 16,0-17-16,0 34 0,0-34 16,-18-18-16,18 18 0,-17-18 15,-1 0-15,0 0 16,-17-36-16,17 19 15,-35-18-15,36-1 16,-18-17-16</inkml:trace>
  <inkml:trace contextRef="#ctx0" brushRef="#br0" timeOffset="61251.407">13794 10195 0,'0'0'0,"17"0"31,1 0-31,-18 18 16,18-18-16</inkml:trace>
  <inkml:trace contextRef="#ctx0" brushRef="#br0" timeOffset="61578.034">13847 9525 0,'0'0'0,"0"-18"0,17 18 16,1 0-16,17 18 15,0-18-15,1 18 16,-19-1-16,1 1 15,-18 0 1,-18-1-16,1 1 16,-19 17-16,36-17 15,-17-18-15,17 17 16,0 1-16,17-18 0,1 18 16,0-1-16,-1-17 0,36 0 15,-35 0-15,-1 18 16</inkml:trace>
  <inkml:trace contextRef="#ctx0" brushRef="#br0" timeOffset="62246.352">14887 10107 0,'18'0'16,"35"0"-1,-18 0-15,36 0 16,-54 0-16,1 0 16</inkml:trace>
  <inkml:trace contextRef="#ctx0" brushRef="#br0" timeOffset="62362.209">14993 10301 0,'35'0'15,"-70"0"-15,88 0 0,-35 0 0,35 0 16,-18 0-16</inkml:trace>
  <inkml:trace contextRef="#ctx0" brushRef="#br0" timeOffset="62925.371">15681 10107 0,'0'0'15,"35"-18"-15,-17 1 0,0 17 16,-1 0-16,1 17 16,-1 19-16,-17 52 15,0-35-15,0 0 16,0-18-16,18 36 16,-18-36-16,18-17 0,35 17 15,0-53 1,-1-35-1,-16 0 1,-19 0 0,-17 36-16,18-1 15,-18 36-15,18 17 16,-1-17-16,19 35 16,-19-36-16,36 1 15,-18 0-15,36-18 16,-53 0-16,17-36 15,-17 1-15,-36-18 16,18 18 0,-53-36-16,35 36 15,-35-18-15,36 18 16,-1 35-16,36-18 16</inkml:trace>
  <inkml:trace contextRef="#ctx0" brushRef="#br0" timeOffset="63285.626">16510 9807 0,'18'0'16,"17"0"-1,-17 0-15,52 0 16,-35 0-16,-17-17 16,53 17-1,-54 0-15,1 0 16</inkml:trace>
  <inkml:trace contextRef="#ctx0" brushRef="#br0" timeOffset="63425.427">16704 9825 0,'18'53'16,"-36"-106"-16,36 141 0,-18-35 15,17-18-15,-17-17 16,18 17-16,0 18 16,-18-35-16</inkml:trace>
  <inkml:trace contextRef="#ctx0" brushRef="#br0" timeOffset="64242.092">17110 10125 0,'0'0'0,"-18"0"0,0 0 15,1 35-15,17 0 16,0-17-16,0 35 16,0-36-16,17 1 15,1 0-15,0-1 0,-1 1 16,1-18-16,17 0 16,-17-18-1,0 1-15,-18-1 16,17 0-1,1 18-15,-18 18 0,35 35 16,-17-35-16,17 35 16,0-36-16,1 1 15,17 0-15,-18-1 16,18-34-16,-36-1 16,-17-17-16,18 17 15,-18-17-15,0-1 0,-18 1 16,1 0-16,-19-36 15,19 54-15,-1-1 16,1 0-16,-1 18 0,0 0 0</inkml:trace>
  <inkml:trace contextRef="#ctx0" brushRef="#br0" timeOffset="70493.978">1199 9666 0,'-17'-18'0,"34"36"0,-34-18 47,34 71-31,1-18-16,-18 88 15,0-71-15,18 107 16,-18-107-16,17 54 16,1-71-16,0 17 15,-1-52-15,36 17 16,-35-35-16,17 0 15,0-18-15,1 18 0,34-35 16,-52 35-16</inkml:trace>
  <inkml:trace contextRef="#ctx0" brushRef="#br0" timeOffset="70783.201">1764 10231 0,'18'0'16,"-18"17"-16,35 1 15,-35-1-15,35 19 16,-35-19-16,18 36 16,-18-35-16,17 17 15,-17-17-15,-17 17 16,-1-35-16,18 18 15,0-1 1,18 1-16,-18 0 16,17-18-16,36 17 15,0-17-15,-18 0 16,-17 0-16</inkml:trace>
  <inkml:trace contextRef="#ctx0" brushRef="#br0" timeOffset="71361.308">2734 10248 0,'18'18'0,"-18"17"15,17 0 1,1-17-16,0 0 15,-18-1-15,0-34 16,0-19 0,-18 19-1,18-54-15,0 54 16,0-36-16,0 17 16,0 19-16,18-1 0,-18 0 15,17 18-15,1 0 16,0 0-16,-1 0 15,1 18-15,17 17 16,-17-17-16</inkml:trace>
  <inkml:trace contextRef="#ctx0" brushRef="#br0" timeOffset="71979.516">3052 10336 0,'0'0'15,"35"0"-15,-18 0 0,19-17 16,-19-1-16,19-35 16,-36 36-16,17-1 15,-34 0-15,17 1 16,-36-1-16,1 18 16,0 35-1,17-17-15,1 35 16,17-36-16,0 36 15,17-35-15,18 17 16,1-35-16,17 18 16,-18-36-16,18 1 15,-36-1-15,19-35 16,-36 35-16,17 1 16,-17-1-16,0 1 0,0-19 15,-17 36-15,-1 0 16,18 18-16,-18-18 15,18 35 1,18 0-16,0-17 16,17 0-16,-17-18 15,17-18 1,-17 18-16,-1-18 16,-17 36-1,18 0 1,-18 17-16,35 36 15,-17-18-15,35 52 16,-36-69-16,1 34 16,-18-35-16,0 36 15,-18-53-15,-17-1 16,17 1-16,-34-18 16,34-18-16,-17 1 15,17-1-15,-17 0 0,-18-35 16,35 18-16,0-53 15,18 53 1</inkml:trace>
  <inkml:trace contextRef="#ctx0" brushRef="#br0" timeOffset="72289.94">3545 10319 0,'18'0'15,"-36"0"-15,36 17 0,0-17 16,-18 18-16,17-18 0,-17 18 15,18-1-15,0 1 16,-1-18-16,19 0 16,-19 0-1,1-35-15,-18 17 16,0 0-16,0-17 16,0 17-16,0 1 0,0-1 15,0 36 1,17 17-1,-17-17-15,18-18 16,0 17-16,17 1 0,-17-18 16,-1 0-16,19 0 15,-19-18-15,-17 1 16,18-1-16,-18 0 16</inkml:trace>
  <inkml:trace contextRef="#ctx0" brushRef="#br0" timeOffset="72485.342">3810 9737 0,'0'0'15,"35"88"-15,-17-35 16,0 17-16,17 54 16,-18-71-16,19 70 15,-19-70-15,1-18 0,0 1 16,17 34-1,-17-70-15,-1 18 0,1-18 16,-18-18-16</inkml:trace>
  <inkml:trace contextRef="#ctx0" brushRef="#br0" timeOffset="72907.436">4128 10213 0,'0'-18'16,"0"36"-16,0-18 31,0 35-16,0-17-15,17 17 16,1-17-16,35-18 16,-36 0-16,1 0 15,0-18 1,-18 0-16,0 1 16,-18 17-16,18-18 15,-18 18 1,36 0-1,0 18 1,-1-18-16,1 17 16,0-17-16,-1 0 15,-17-17 1,0-1 0,0 1 15,18 17-16,-1 0 1,1 17-16,0 1 16,-1-1-1,1-17 1</inkml:trace>
  <inkml:trace contextRef="#ctx0" brushRef="#br0" timeOffset="73063.103">4427 9984 0,'-17'-18'0,"34"18"16,1 0 0,0 0-16,-1 0 15,1 18-15</inkml:trace>
  <inkml:trace contextRef="#ctx0" brushRef="#br0" timeOffset="73448.427">4551 10160 0,'17'0'31,"1"0"-15,0 0-16,-1 18 15,-17-1-15,0 1 16,0 0-16,-17 17 15,-1-18-15,18 1 16,-18 17 0,18-17-16,18 0 0,-18-1 15,18 1-15,-1-18 16,1 0-16,17 18 16,-17-18-16,-18-18 15,0 0-15</inkml:trace>
  <inkml:trace contextRef="#ctx0" brushRef="#br0" timeOffset="73563.262">4533 10301 0,'53'0'16,"-35"18"-16,17-18 16,36 0-1,-18 0-15,-36-18 0</inkml:trace>
  <inkml:trace contextRef="#ctx0" brushRef="#br0" timeOffset="74005">4851 10248 0,'0'0'16,"-18"0"-16,0 18 15,-17-1 1,18 1-16,17 0 0,-18-1 0,0 1 16,18 17-1,18-17-15,-18 0 0,18-18 16,-1 17-16,1-17 0,-1 0 15,1-17-15,-18-1 16,0 0 0,0 1-16,0-1 15,-18 18-15,36 0 47,17 0-31,-17 0-16,0 0 15,-1-18-15,1 18 0,-18-17 16,0-1-16,-18 0 16,18 1-16,0-1 15,0 1 1,36-1 0,-1 18-16,18-35 15,-18 35-15,0-18 0,18 18 16,-35 0-1,-36-18 1,-17 1 0,17-1-16</inkml:trace>
  <inkml:trace contextRef="#ctx0" brushRef="#br0" timeOffset="74176.458">5027 9913 0,'0'106'0,"0"-212"0,0 265 15,18-53-15,-18-71 16,17 18-16,1 35 16,-18-70-16,18 35 15,-18-36-15,17-17 16,1-17 0,-18-1-16</inkml:trace>
  <inkml:trace contextRef="#ctx0" brushRef="#br0" timeOffset="74304.488">5221 10301 0,'0'0'15,"0"35"-15,0-17 0,0 0 16,0-1 0,18-17-16</inkml:trace>
  <inkml:trace contextRef="#ctx0" brushRef="#br0" timeOffset="74431.154">5203 10125 0,'0'0'16,"0"17"0,36 1-16</inkml:trace>
  <inkml:trace contextRef="#ctx0" brushRef="#br0" timeOffset="74671.044">5345 10301 0,'17'18'16,"-17"-1"-16,18 1 16,0 0-16,17-1 15,-18-17-15,1 0 16,-18-17-1,0-1-15,-18-17 16,18 17-16,-35-17 16,18 17-16,-1-17 15,0 35 1,18 18-16</inkml:trace>
  <inkml:trace contextRef="#ctx0" brushRef="#br0" timeOffset="74892.764">5521 10425 0,'0'-18'16,"18"0"-16,-18 1 15,35-1 1,-17 0-16,-1 1 16,18-1-16,1 0 15,-19 18-15,1 18 16,-18 17-16,0 1 15,18-19 1,-18 19-16,0-19 16,17-17-16,-17 18 15</inkml:trace>
  <inkml:trace contextRef="#ctx0" brushRef="#br0" timeOffset="76777.604">7849 11183 0,'18'0'31,"17"0"-31,1 0 16,69 18 0,-34-18-16,17 17 0,124-17 15,-106 0-15,141-17 16,-106 17-16,106-18 15,-142 18-15,89-18 16,-123 18 0,-18-17-16,0 17 0,-36 0 15,-17 17-15,0 1 16</inkml:trace>
  <inkml:trace contextRef="#ctx0" brushRef="#br1" timeOffset="89068.634">21608 7108 0,'17'0'47,"1"0"-32,17 0-15,0 0 16,1 0-16,70-17 16,-53-1-16,17 1 0,71-1 15,-53 0 1,-52 1-16,-19 17 16,19-18-16,-19 18 15</inkml:trace>
  <inkml:trace contextRef="#ctx0" brushRef="#br1" timeOffset="89246.319">21925 6809 0,'0'0'0,"18"17"15,-1 19-15,1 34 16,0-17-16,17 70 15,-35-70 1,35 36-16,-35-54 16</inkml:trace>
  <inkml:trace contextRef="#ctx0" brushRef="#br1" timeOffset="90264.186">23301 6703 0,'-18'17'16,"-17"36"0,0 0-16,-18 71 15,35-71-15,-17 35 16,35-53-16,0 18 15,18-53 1,-18 18-16,17-18 0,1 0 16,0-53-16,-1 35 15</inkml:trace>
  <inkml:trace contextRef="#ctx0" brushRef="#br1" timeOffset="90508.23">23019 6315 0,'-18'-18'16,"36"36"-16,-54-54 0,36 54 15,53 35 1,-35 0-16,70 70 16,-35-70-16,18 18 15,-18-18-15,0 17 0,-1-17 16,54 71-1,-70-71-15,16-18 0,-16 0 16,17 18-16,-53-35 16,17-1-16</inkml:trace>
  <inkml:trace contextRef="#ctx0" brushRef="#br1" timeOffset="90803.433">22719 7514 0,'0'0'16,"18"0"-16,-1 0 0,107 18 15,-54-18-15,124 0 16,-70 0-16,-18 0 16,17 0-16,106 0 15,-123-18-15,-18 18 16,1-17-16,-54 17 16,-35-18-16</inkml:trace>
  <inkml:trace contextRef="#ctx0" brushRef="#br1" timeOffset="91281.459">23266 7955 0,'-18'106'15,"36"-212"-15,-54 265 0,36-124 0,0 0 16,18-52 0,17-54-1,-17 36 1,-18-18-16,18 0 0,-1 0 16,1 18-16,0 0 0,-1-1 15,18 19-15,-17 34 16,-18 36-1,0-17-15,0 34 16,0-52-16,0-1 16,0 1-16,18-18 15,17-53 1,-17 36-16,17-36 16,0 35-16,18 0 15,-35 18 1,17 18-16,-17 17 15,-1 18-15,-17-18 16,0 36-16,0-53 16,18 17-1,-18-17-15</inkml:trace>
  <inkml:trace contextRef="#ctx0" brushRef="#br1" timeOffset="91804.542">22789 7814 0,'0'-18'16,"0"36"-16,0-53 0,18 35 0,0 0 16,-18 17-16,17 1 15,19 53 1,-36-54-16,17 19 0,-17-1 15,0 0-15,0-17 0,-17 17 16,-1 0 0,0-17-16,18 0 15,0-1-15,53-17 16,-35 18-16,70-18 16,-35-18-16,0 18 15</inkml:trace>
  <inkml:trace contextRef="#ctx0" brushRef="#br1" timeOffset="92293.767">24395 6879 0,'53'177'15,"-106"-354"-15,123 442 0,-52-177 0,-1 71 16,1-89-16,-18 36 15,18-71 1,-18 1-16,0-72 16,0-34-1,17 35-15,36-36 16,-17 71-16,52 0 16,-35 18-1,35 52-15,-71-35 16,19 36-16,-36-53 15,-36 35-15,1-36 16,-53-17 0,53 0-16,-1-17 0,1-1 15,0-17-15,-18-18 16,35 35-16,36-52 16</inkml:trace>
  <inkml:trace contextRef="#ctx0" brushRef="#br1" timeOffset="92599.066">24906 6615 0,'53'-18'16,"-106"36"-16,194-36 0,-88 36 15,71 17-15,-71-17 16,-1 34-16,-34-34 16,-36 35-1,1-18-15,-36 18 16,35-35-16,1-1 16,-1 1-16,18 0 0,18-1 15,-1 1-15,36-18 16,-18 0-16,18 0 15,-17 0-15,-19 0 0</inkml:trace>
  <inkml:trace contextRef="#ctx0" brushRef="#br1" timeOffset="94712.508">22789 7832 0,'0'-18'16,"0"0"15,-17 18-15,-1 0 0,-17 0-16,17 0 15,1 18 1,-1-18-16,0 0 0,1 0 15</inkml:trace>
  <inkml:trace contextRef="#ctx0" brushRef="#br1" timeOffset="96158.946">21819 8484 0,'0'0'0,"0"-17"16,0-1-16,0 0 15,0 36 1,18 17-1,0 1-15,17 69 16,18-69-16,53 52 16,-36-53-1,107 0-15,-72-17 16,142-18-16,-106-18 16,142-17-16,-160 18 15,71-1-15,-123 18 16,52 18-1,-88-18-15,1 17 16,-19 1-16,1-18 0,0 17 16,-1 1-16,19 0 15,-19-18 1,36-18-16,-18 0 0,36 1 16,70-36-16,-53 35 15,0 18-15,1-17 16,-1 17-16,18 17 0,-18 1 0,35 0 15,-17-18-15,0 17 16,88-17-16,-123-17 0,-18 17 16,-1-18-16,-34 0 15,0-17-15,-36 17 16,-17 1-16</inkml:trace>
  <inkml:trace contextRef="#ctx0" brushRef="#br1" timeOffset="96688.666">22913 9278 0,'-35'35'16,"70"-70"-16,-106 106 0,54-36 0,-1 53 16,18-53-16,18 1 15,17-1-15,-17-17 0,70 17 16,-53-35-16,36-18 15,-36 1-15,18-36 16,-35 17 0,-18-52-16,0 53 15,-53-18-15,35 18 16,-17 35-16,-1-18 0,19 18 16,-1 0-16,0 0 15</inkml:trace>
  <inkml:trace contextRef="#ctx0" brushRef="#br1" timeOffset="97109.11">23442 9578 0,'-18'53'16,"36"-106"-16,-36 123 15,18-87 1,18-36-1,-18 18-15,18-1 16,-18-52-16,17 53 16,-17 17-16,0-17 15,18 35-15,-18 18 16,18 17 0,-18 0-16,0-17 15,17 17-15,-17-17 16,18-1-16,-18-34 15,18-1-15,-1-17 16,1 17 0,-1 18-16,1-17 0,17-1 15,-17 18-15,17 18 16,-17-1-16,-18 1 0,18 17 16,-18 18-16,17 0 15,-17-35-15,18-1 16,0 1-16,-1-1 15,1-34 1,-1-1-16</inkml:trace>
  <inkml:trace contextRef="#ctx0" brushRef="#br1" timeOffset="97259.66">24007 9437 0,'17'35'15,"1"-17"-15,-18 17 16,0-17-16,35 17 15,-35-17-15,18-1 16,-1-17-16,-17-17 16,0-1-1</inkml:trace>
  <inkml:trace contextRef="#ctx0" brushRef="#br1" timeOffset="97337.396">24095 9225 0</inkml:trace>
  <inkml:trace contextRef="#ctx0" brushRef="#br1" timeOffset="97533.401">24253 9402 0,'36'-18'0,"-19"18"15,1-18-15,17 1 0,18-1 16,-17 0-16,16 18 0,-16-17 16,-1-1-16,-17 18 15,-1 0-15,-17-18 16</inkml:trace>
  <inkml:trace contextRef="#ctx0" brushRef="#br1" timeOffset="97738.565">24483 9155 0,'0'17'16,"0"19"-16,0-19 0,0 18 15,0 1-15,0 52 16,17-35-16,-17-18 16,18 0-16,0 1 0,52-1 15,-52-17-15,35-1 16,17-17-1,-17 0-15,-35 0 0,0 0 16</inkml:trace>
  <inkml:trace contextRef="#ctx0" brushRef="#br1" timeOffset="100968.448">10813 4427 0,'0'0'0,"17"0"63,1 0-48,17 0 1,-17 0-16,-1 0 0,54-17 16,-36 17-16,18-18 15,35 18-15,-35 0 16,71 18-16,-54-18 15,19 17-15,-19-17 0,124 0 16,-70 0-16,123-17 16,-106-1-1,123 0-15,-140 18 16,-1-17-16,89 17 16,-124 0-16,36-18 15,-89 18-15,0 18 16,-17-1-16,-54 1 15</inkml:trace>
  <inkml:trace contextRef="#ctx0" brushRef="#br1" timeOffset="112747.478">15240 4163 0,'35'0'15,"-17"0"-15,88 0 16,-18 0-16,18 0 16,194-18-1,-124 18-15,0-17 0,1 17 16,-1 0-16,18 0 0,141 0 15,-176 0-15,-18 0 16,-17 17-16,-18-17 0,-54 0 16</inkml:trace>
  <inkml:trace contextRef="#ctx0" brushRef="#br1" timeOffset="126427.121">21784 5927 0,'-18'-18'15,"1"18"-15,-1 0 16,18-18 0,0 1-1,18 34 17,-1 1-17,19 17-15,-19-17 0,19 17 16,52 53-16,-35-17 15,70 52 1,-52-34-16,17-1 0,0 0 16,106 124-16,-70-106 15,123 140-15,-124-122 16,159 123-16,-141-106 16,142 124-1,-142-142-15,141 124 16,-159-124-16,1 1 0,123 88 15,-141-107-15,88 89 16,-106-105-16,71 52 16,-71-88-16,18 35 15,-53-53-15,17 0 16,-52-35 0,-18-17-16</inkml:trace>
  <inkml:trace contextRef="#ctx0" brushRef="#br1" timeOffset="126961.589">25206 5733 0,'0'0'16,"-71"70"-16,36-17 0,-106 88 16,53-35-16,-18 0 15,-17 17-15,-19 18 0,-157 195 16,140-160-16,-141 106 15,141-158-15,-141 140 16,142-123-16,-142 124 16,159-159-16,-89 123 15,142-141 1,-71 106-16,89-105 16,-71 69-16,88-70 15,-53 36-15,71-71 16,-1 17-16</inkml:trace>
  <inkml:trace contextRef="#ctx0" brushRef="#br0" timeOffset="148584.694">1605 12524 0,'0'0'0,"18"0"0,-18-18 0,-18 18 31,18 18-16,0 52 1,0-17-16,-17 88 16,17-70-16,17-1 0,1 36 15,-1-53-15,36 18 16,0-36-16,35 0 16,-52-35-16,17 0 15,-18 0-15,0 0 16,36-17-16</inkml:trace>
  <inkml:trace contextRef="#ctx0" brushRef="#br0" timeOffset="148756.465">2346 13035 0,'0'0'16,"-18"53"-16,18-18 0,0 1 15,0-1-15,0-17 16,18-1-16,0 1 0,17-1 16,-17-17-16</inkml:trace>
  <inkml:trace contextRef="#ctx0" brushRef="#br0" timeOffset="149246.292">3246 13053 0,'0'0'16,"17"88"-16,1-53 0,-1 1 0,1-1 16,0-35-1,-1 0-15,1 0 0,-18-53 16,-18 18-16,1-36 16,-1 36-16,0-53 15,1 17 1,17 53-16,0 1 0,17 17 15,19 0-15,-19 17 16,36 19 0</inkml:trace>
  <inkml:trace contextRef="#ctx0" brushRef="#br0" timeOffset="149879.933">3634 13053 0,'35'-18'16,"-70"36"-16,88-53 0,-36 35 0,1-36 15,-1 36 1,-34 0 0,-1 36-1,-17-19-15,0 18 16,35-17-16,-18 0 15,18 17 1,35-17 0,71-18-16,-18-18 15,-35-17 1,-35 17-16,17-17 16,-35 17-16,0 1 0,-18-1 15,1 18 1,-1 18-1,1-1-15,17 1 0,0-1 16,17 1-16,1 0 16,17-1-1,-17-17-15,17 0 16,-17-17-16,-1 17 16,-17-18-16,0 0 0,-17 18 15,34 0 1,1 53-1,0 0 1,17 35-16,0-52 16,-17 17-16,17 17 15,-35-35-15,0 1 0,0-1 16,-35 18 0,17-35-16,-52-1 15,34-17-15,-17 0 0,-17-17 16,35-19-16,17 19 15,-17-19-15,17-34 16,53-1 0,-17 36-16,17 0 15</inkml:trace>
  <inkml:trace contextRef="#ctx0" brushRef="#br0" timeOffset="150208.621">4198 13000 0,'0'0'0,"0"18"0,0-1 16,0 18-16,18 1 0,-1 17 16,1-18-16,35-17 15,-35-1-15,17-17 16,-18 0 0,1-17-16,-18-1 15,-18-35 1,18 35-16,-17 1 0,17-36 15,0 35 1,0 36 0,35 17-1,-17 0-15,17 1 16,0-19-16,18 19 16,-18-36-16,1 0 15,-19 0-15,1-18 16,-18 0-16</inkml:trace>
  <inkml:trace contextRef="#ctx0" brushRef="#br0" timeOffset="150402.765">4533 12418 0,'0'0'16,"18"123"-16,-18-52 0,0-1 0,17 71 15,1-70-15,0 70 16,-1-88 0,19 53-16,-19-71 15,1-17-15,35-1 16</inkml:trace>
  <inkml:trace contextRef="#ctx0" brushRef="#br0" timeOffset="150919.128">4833 12965 0,'-18'0'16,"36"0"-16,-53 0 0,17 17 0,1 1 0,-1 0 15,0 34 1,18-16-16,18-19 0,0 1 16,-1 0-16,1-1 0,17-17 15,-17 0-15,35 0 16,-53-17-16,35-19 15,-35 19-15,0-1 16,0 0-16,0 1 0,0-1 16,0 1-16,-18 17 15,18 17-15,0 18 16,18 1-16,0 17 16,-1-36-16,18 1 15,-17-18 1,-18-18-1,18 18-15,-18-53 16,-18 36-16,18-1 0,0-35 16,0 36-16,0-1 15,18 18 1,-1 0 0,1 18-16,0-18 15,-1 17-15,19 1 16,-19-18-16,-17 17 0,18-17 15,-1 0-15,-17 18 16,0 0 15,18-18 1</inkml:trace>
  <inkml:trace contextRef="#ctx0" brushRef="#br0" timeOffset="151037.876">5151 12859 0,'-18'-18'15,"36"36"-15,-36-54 0</inkml:trace>
  <inkml:trace contextRef="#ctx0" brushRef="#br0" timeOffset="151315.547">5256 12929 0,'18'0'16,"-36"0"-16,54 18 0,-19-18 0,19 0 16,-19 18-16,19-1 15,-36 1 1,-18 17-16,18-17 15,-18 17-15,18-17 16,0-1-16,0 1 0,0 0 0,0-1 16,18 1-16,-18 0 15,35-18 1,-17 0-16,17 0 16,-17-18-16,-1 18 15,-17-18-15</inkml:trace>
  <inkml:trace contextRef="#ctx0" brushRef="#br0" timeOffset="152643.838">5592 13035 0,'0'-17'16,"0"-1"-1,-18 18-15,0-18 16,1 36-16,-19 0 16,19-1-1,-1 36-15,18-35 16,0-1-16,18 1 15,-1-18-15,1 0 16,17 0-16,-17-18 16,-18 1-1,18-1-15,-18 0 16,0 1-16,0-1 16,-18 18-1,36 18 1,17-18-16,-18 0 15,19 17 1,-19-17-16,1 0 16,0 0-16,-1 0 15</inkml:trace>
  <inkml:trace contextRef="#ctx0" brushRef="#br0" timeOffset="152955.038">5697 12912 0,'18'0'0,"-36"0"0,54 0 16,17-18-1,-18 18-15,35-35 16,-34 17-16,17 0 16,-53 1-1,-18 17 1,0-18-16</inkml:trace>
  <inkml:trace contextRef="#ctx0" brushRef="#br0" timeOffset="153116.249">5838 12577 0,'0'0'16,"18"70"-16,0-17 0,-1 70 15,-17-70-15,18 0 0,0 0 16,-18-17-16,17-1 15,1-18-15,0 19 16,-1-36-16</inkml:trace>
  <inkml:trace contextRef="#ctx0" brushRef="#br0" timeOffset="153233.061">6015 12876 0,'18'36'15,"-36"-72"-15,36 89 0,-1-53 16</inkml:trace>
  <inkml:trace contextRef="#ctx0" brushRef="#br0" timeOffset="153316.282">6050 12771 0,'0'0'0,"-17"-18"0</inkml:trace>
  <inkml:trace contextRef="#ctx0" brushRef="#br0" timeOffset="153633.255">6191 12947 0,'0'0'15,"0"18"-15,18-1 16,0-17-1,-1 0-15,18-17 16,-17 17-16,-18-18 16,18 18-16,-1-18 15,-17 1 1,18 34-16,0 1 16,17 17-1,0-17-15,18 0 16,-35-18-16,17 0 15,-17 17-15,-1-17 16,-34 0 0</inkml:trace>
  <inkml:trace contextRef="#ctx0" brushRef="#br0" timeOffset="160396.326">9754 12629 0,'-17'0'16,"-1"36"0,-17 34-1,17-17-15,-35 53 16,36-71-16,-36 54 15,35-54-15,0 18 16,1-36-16,17 1 16,0-36-1,0 1 1</inkml:trace>
  <inkml:trace contextRef="#ctx0" brushRef="#br0" timeOffset="160868.808">9525 12224 0,'0'0'16,"-18"-36"-16,18 19 0,-17-18 15,34 52 17,19 54-17,-1-18-15,35 70 16,-34-52-16,52 87 16,-53-87-16,36 52 15,-36-70-15,53 36 16,-52-54-16,16 0 15,-34-17-15,-18-1 16</inkml:trace>
  <inkml:trace contextRef="#ctx0" brushRef="#br0" timeOffset="161163.438">9102 13423 0,'17'0'16,"19"0"0,17 0-16,88-17 15,-53-1-15,18 0 0,17 1 16,106-1-16,-105 0 15,105 1-15,-141 17 16,54 17-16,-90-17 16,1 0-16,-35 18 0,17-18 15,-35 18 1,-17-18-16</inkml:trace>
  <inkml:trace contextRef="#ctx0" brushRef="#br0" timeOffset="161908.935">9719 13688 0,'0'0'0,"0"17"0,0 1 16,18 17-16,-18 1 0,0 34 15,0-35-15,0 18 16,0-17-16,0-19 16,0 1-1,0-36-15,0 1 16,17-36 0,-17 17-16,0 1 15,36-35-15,-19 34 16,19 19-1,-1 52 1,-18 18 0,-17-35-16,18 17 15,0-18-15,-1-17 16,1 0 0,-18-17-16,18 17 0,17-35 15,-17 17-15,17 0 16,-18 18-16,36 18 15,-35 0-15,17 34 16,-17-34 0,0 17-16,-18 1 15,17-36 1</inkml:trace>
  <inkml:trace contextRef="#ctx0" brushRef="#br0" timeOffset="162554.118">12206 12647 0,'18'-35'15,"-36"70"-15,0-88 16,-87 71 0,34-1-16,-17 19 0,0-19 15,0 19-15,-89 34 16,107-52-16,-36 17 15,88-17-15,0-1 0,18 1 16,18 0 0,70 17-16,-35-35 15,71 35-15,-71-17 16,0 17-16,-36 0 16,-52 18-1,0-35-15,-54 53 16,36-54-16,18 18 15,0 1-15,0-19 0,17 1 16,18 17-16,0-17 0,35 0 16,53-1-16,-17-17 15,17 0-15,71 0 16,-88-17-16,-19 17 0,1 0 16,-17 0-16</inkml:trace>
  <inkml:trace contextRef="#ctx0" brushRef="#br0" timeOffset="162915.248">11483 13864 0,'0'0'0,"0"18"0,0 35 16,18-36-16,-1 36 16,-17-17-16,18-1 15,-18-18-15,17-17 16</inkml:trace>
  <inkml:trace contextRef="#ctx0" brushRef="#br0" timeOffset="163071.192">11501 13617 0,'17'0'16,"1"0"-16,-1 0 16,19 0-1,-19 0-15,1 18 16</inkml:trace>
  <inkml:trace contextRef="#ctx0" brushRef="#br0" timeOffset="163238.028">11642 13705 0,'0'0'0,"17"0"15,1 0-15,35 0 16,-18 0-16,-17 0 0,35 0 15,-36 0-15,1 0 16</inkml:trace>
  <inkml:trace contextRef="#ctx0" brushRef="#br0" timeOffset="163360.988">11695 13811 0,'0'0'0,"17"0"0,19 0 16,-1 0-1,0 0-15,18 0 16,-18-17-16</inkml:trace>
  <inkml:trace contextRef="#ctx0" brushRef="#br0" timeOffset="163527.395">12065 13776 0,'35'35'16,"-70"-70"-16,106 123 16,-54-70-16,1 17 15,-1-35-15,-17 18 16</inkml:trace>
  <inkml:trace contextRef="#ctx0" brushRef="#br0" timeOffset="164155.344">11483 12206 0,'0'53'16,"0"-35"-16,0 52 15,0-34-15,18-1 16,-18-18-16,17-17 16,1 0-16,-18-35 15,17 18-15,1-36 16,-18 17-16,18-34 16,-18 52-16,17-17 15,1 35 1,-18 53-1,0-36-15,18 36 16,-1-17-16,1-1 16,0 0-16,-18-17 15,17-18-15,1 17 0</inkml:trace>
  <inkml:trace contextRef="#ctx0" brushRef="#br0" timeOffset="164290.406">11818 12312 0,'0'0'0,"18"35"0,-1-35 15,1 18-15,0 0 0,-1-18 16,1 17-16,17-17 0</inkml:trace>
  <inkml:trace contextRef="#ctx0" brushRef="#br0" timeOffset="164405.267">11977 12330 0,'0'0'16,"-35"17"-16,-1 36 0,19-35 15,-19 35 1,36-36-16</inkml:trace>
  <inkml:trace contextRef="#ctx0" brushRef="#br0" timeOffset="165494.933">12594 12629 0,'18'18'15,"-18"0"1,17 70-16,-17-35 16,36 106-16,-36-89 15,17 18-15,1 71 16,0-88-16,-1-1 15,-17-17-15,18-18 0,0 18 16,-1-53-16</inkml:trace>
  <inkml:trace contextRef="#ctx0" brushRef="#br0" timeOffset="165778.687">13106 13035 0</inkml:trace>
  <inkml:trace contextRef="#ctx0" brushRef="#br0" timeOffset="166224.064">13106 13035 0,'17'-35'0,"-34"70"0,34-88 16,-17 71 47,0 35-63,0-18 15,0 0-15,18 36 16,-18-36-16,18 36 15,-1-54-15,1 1 16,0 0-16,-1-18 16,1 0-16,17-36 15,-35 19-15,18-36 16,-1 35-16,-17-17 16,0 17-16,18 18 15,0 18 1,-1 0-16,19 17 15,-19-18-15,36 19 16,-18-36 0,18 17-16,-35-34 0,0 17 15,-1-18 1,1-17-16,-18 17 0,0-17 16,-18 0-16,1-1 0,-1 1 0,0-18 15,1 36-15,17-1 16,17 18-1,1 0 1</inkml:trace>
  <inkml:trace contextRef="#ctx0" brushRef="#br0" timeOffset="166496.291">13899 12594 0,'0'0'16,"0"35"-16,0 18 0,0 18 16,0-1-16,0 1 0,18 105 15,-18-105-15,35 70 16,-17-70-16,0-36 15,-1 18-15,-17-18 0,18 0 16,-18-17-16,0 0 0,0-1 16</inkml:trace>
  <inkml:trace contextRef="#ctx0" brushRef="#br0" timeOffset="167113.474">15293 13070 0,'0'0'0,"18"0"0,17 0 15,-18 0-15,19-17 0,-19 17 16,1 0-16</inkml:trace>
  <inkml:trace contextRef="#ctx0" brushRef="#br0" timeOffset="167225.112">15328 13194 0,'0'0'0,"18"18"16,-1-1-16,1-17 0,70 0 15,-52-17-15</inkml:trace>
  <inkml:trace contextRef="#ctx0" brushRef="#br0" timeOffset="167576.28">16880 12383 0,'-35'70'0,"0"-17"16,0 18-16,-1-1 0,1 1 15,-36 52 1,36-35-16,18-52 16,17-1-16,17-35 15,1-18-15,-1 1 16</inkml:trace>
  <inkml:trace contextRef="#ctx0" brushRef="#br0" timeOffset="167799.158">16545 11924 0,'0'35'15,"18"0"1,35 54-16,0-19 15,35 54-15,-35-36 16,70 53-16,-70-88 16,71 70-16,-71-87 15,0 17-15,-18-18 0,18 18 16,-36-36 0</inkml:trace>
  <inkml:trace contextRef="#ctx0" brushRef="#br0" timeOffset="168026.262">16210 13282 0,'53'0'16,"-106"0"-16,177 0 0,87 0 15,-87 0-15,17 0 0,176 18 16,-158-18-16,-18 0 16,-17-18-16,-18 18 0,17 0 15,-88 0-15</inkml:trace>
  <inkml:trace contextRef="#ctx0" brushRef="#br0" timeOffset="168554.719">16757 13723 0,'0'88'16,"0"-176"-16,0 212 0,0-89 0,18 0 15,-1-35-15,-17 18 16,18-18-16,0-36 16,-18 1-16,17-35 15,1 34-15,17-34 16,-17 35-16,-1-1 15,36 19-15,-35 17 16,0 35-16,-1-17 16,18 52-16,-35-52 15,18 35-15,-18-36 16,0 1-16,18-18 16,-1-18-1,1-35 1,0 36-16,-1-1 15,1 0-15,0 1 0,-1 17 0,1 0 16,17 17-16,-17 19 16,-18-19-16,35 54 15,-35-18 1,35 0 0,-35-36-16</inkml:trace>
  <inkml:trace contextRef="#ctx0" brushRef="#br0" timeOffset="169028.006">18221 12435 0,'0'0'16,"0"36"0,0 87-1,18-35-15,-1 18 0,1 18 16,0 123-16,17-36 15,-18-123-15,1-17 16,0 0-16,-1-18 16,-17-18-16,18 0 0,-18-17 15,0-1-15,0-34 16</inkml:trace>
  <inkml:trace contextRef="#ctx0" brushRef="#br0" timeOffset="169354.874">18538 12541 0,'18'53'16,"-36"-106"-16,36 177 0,0-54 0,17 18 16,-17-17-16,-1 17 0,1-17 15,0-1-15,-1 1 16,1-1-16,0 36 16,-1-53-16,-17 35 15,18-70-15,-18 0 0,0-1 16,0-34-1,-18-1 1</inkml:trace>
  <inkml:trace contextRef="#ctx0" brushRef="#br0" timeOffset="169861.913">19068 13018 0,'17'123'16,"-34"-246"-16,34 299 0,1-123 0,-18 0 15,18-18-15,17 36 16,-18-36-16,36 0 16,-35-35-16,17-18 15,-17 1-15,0-36 16,-18 18-16,0-1 16,0 1-16,0 17 0,0-17 15,0 18-15,17 34 16,1 1-16,-18-1 15,53 36-15,-36-17 16,1-19-16,35 1 16,-18-18-16,1 0 15,-19-18-15,-17 1 16,0-19-16,0 19 0,0-19 16,-17 1-16,17 0 0,-18 17 15,0-35 1,36 53 15,0 0-31</inkml:trace>
  <inkml:trace contextRef="#ctx0" brushRef="#br0" timeOffset="170100.55">19720 12506 0,'0'0'16,"18"159"-16,0-53 0,17 88 15,-35-89-15,17-16 16,1 16-16,0-16 0,-18-19 16,17 18-16,-17-35 0,18 18 15,0 17 1,-18-70-16,0 17 15,0-53-15</inkml:trace>
  <inkml:trace contextRef="#ctx0" brushRef="#br0" timeOffset="170345.246">19967 12665 0,'0'35'32,"18"53"-32,0-35 15,-1 88-15,18 36 16,1 17 0,-19-124-16,1 1 15,-18-1-15,18 19 16,-18-54-16,0 0 15,0-17-15</inkml:trace>
  <inkml:trace contextRef="#ctx0" brushRef="#br0" timeOffset="170929.885">20443 13423 0,'18'35'0,"-18"1"15,18-1-15,17 71 16,-17-53-16,-1 35 16,1-17-1,0-36-15,-1 0 0,-17 0 16,0-17-16,-17-18 16,-1 0-16</inkml:trace>
  <inkml:trace contextRef="#ctx0" brushRef="#br0" timeOffset="184049.065">9102 13758 0,'-18'0'15,"0"-17"-15,18-1 16,18 0 0,17 1-16,-17 17 15,17 0-15,18 17 16,-18 1-16,18 53 16,-35-36-16,-18 0 15,0 0-15,-35 1 0,-1-1 0,-34 36 16,17-36-1,0-18-15,18 19 0,-36-1 16,71-17-16,0-18 16,18 0-16,88 17 15,-36-17-15,1 0 16,-18 18-16,0-18 16,0 0-16</inkml:trace>
  <inkml:trace contextRef="#ctx0" brushRef="#br0" timeOffset="184920.133">16122 13600 0,'-18'-18'16,"36"18"0,0 0-1,17 0-15,0 0 16,-17 0-16,17 35 16,-17-17-16,-1 35 15,-17-36-15,-17 19 0,-1-19 16,0 19-16,-17-1 15,18-17-15,-19 34 16,36-34-16,-17 17 16,52 1-16,0-36 15,53 0-15,-52 0 16,52 0-16,-53-18 16</inkml:trace>
  <inkml:trace contextRef="#ctx0" brushRef="#br0" timeOffset="-214372.885">23583 11836 0,'-17'0'0,"-1"35"15,0 36 1,-17 17-16,35-18 0,0 36 16,0-71-1,18 1-15,35-1 16,-18-35-16,35-18 16,-34 1-16,17-54 15,-53 53-15,17-52 16,-17 52-16,0 54 31,0 34-31,0-35 16,36 36-16,-1-53 15,35-1-15,-34-17 16,34-17-16,-52-19 16,17-34-16,-35 17 15,-18-18 1,1 36-16,-1-18 15,1 35-15,-1 18 16,0 0-16</inkml:trace>
  <inkml:trace contextRef="#ctx0" brushRef="#br0" timeOffset="-213416.561">25329 11977 0,'0'-18'15,"0"36"-15,-17-36 0,17 36 16,-18 70-16,18-53 16,0 71-16,18-35 15,-1-54-15,36 19 16,-35-19-16,35-34 16,-18-1-1,0-35-15,-17 18 16,0-1-16,-18 1 0,17 18 15,-17-19-15,0 19 0,0 34 32,0 36-17,18-35-15,17 35 16,-17-36-16,17 19 16,-17-36-16,0 0 15,-1 0-15,1-18 0,-18 0 16,0 1-16,0-36 15,0 35-15,17-17 16,1 35 0,-18 18-1,18-1-15,-1 1 16,1-18-16,17 17 16,-17-17-1,0 0-15</inkml:trace>
  <inkml:trace contextRef="#ctx0" brushRef="#br0" timeOffset="-213255.131">25982 11959 0,'0'-17'0,"0"-1"16,0 0 0</inkml:trace>
  <inkml:trace contextRef="#ctx0" brushRef="#br0" timeOffset="-213015.533">26070 11536 0,'-17'88'15,"17"-35"-15,0 18 16,17 87-16,1-87 16,0 70-16,-1-88 15,1 0-15,-1 17 16,1-52-16,-18 0 15,0-36 1</inkml:trace>
  <inkml:trace contextRef="#ctx0" brushRef="#br0" timeOffset="-212833.048">26229 11571 0,'0'0'0,"0"53"0,18 18 16,-18-1-16,17 1 0,19 70 16,-19-71-1,19-17-15,-19 0 16,1 0-16,35 0 0</inkml:trace>
  <inkml:trace contextRef="#ctx0" brushRef="#br0" timeOffset="-212237.709">27199 11465 0,'0'0'15,"0"71"-15,0-1 0,18-17 16,-1 18-16,1-1 16,0 72-16,-1-90 15,1 72-15,0-89 16,-18 0-16,17-17 15,1-36 1,-18-52 0,18 52-16,17-17 15,0 17-15,-17 36 16,35 17-16,-36 1 16,1-1-16,0 0 0,-1 0 15,-17 18 1,-17-35-16,-1 0 15,-17-18-15,17-18 16,-17 0-16,17 1 16,0-36-16</inkml:trace>
  <inkml:trace contextRef="#ctx0" brushRef="#br0" timeOffset="-211915.051">27675 12136 0,'0'0'0,"18"-18"15,17 0-15,-17 1 16,17-1 0,-35 0-1,-17 1-15,-1 17 16,-17 0-16,17 0 15,-35 35-15,53-17 16,-17 17-16,17 0 16,52 18-1,-16-53-15,-1 18 0,71-1 16,-71-17-16,0 0 16,1-17-16,-1-1 15,-35 0-15,-35 18 16</inkml:trace>
  <inkml:trace contextRef="#ctx0" brushRef="#br0" timeOffset="-211381.761">29316 12012 0,'-35'-18'15,"17"1"-15,-35-1 16,18 18-16,-1 0 15,19 18-15,-1 17 0,1-17 0,-1 70 16,36-53-16,17 0 16,-18 1-16,19-19 0,34 36 15,-34-35 1,-1 0-16,-70-18 31,-36 0-31,18-18 16,18 18-16,-18 0 15,-18-18-15,54 1 16,-1-1-16</inkml:trace>
  <inkml:trace contextRef="#ctx0" brushRef="#br0" timeOffset="-211041.855">29545 12453 0,'0'53'16,"0"-106"-16,0 159 0,0-53 0,-17 53 15,17-71-15,0 35 16,0-52 0,0-53-1,-18-36 1,18 18-16,-18-52 16,1 34-16,17-88 15,0 71-15,17 17 0,1 1 16,35-18-16,-18 70 15,36 18 1,-36 0-16,-17 18 16,17-1-16,-18 1 0,-17 17 15,0-17-15,-17 17 0,-1-17 16,-35 17-16,36-17 16,-36-18-1,35 0-15,0 0 0,1 0 16</inkml:trace>
  <inkml:trace contextRef="#ctx0" brushRef="#br0" timeOffset="-210647.422">30021 12118 0,'0'0'15,"-35"0"-15,17 18 0,-34 17 16,34-18-1,-17 54-15,35-53 16,35 35-16,-17-36 16,52 1-16,-35-18 15,18-18-15,-17 1 16,-19-1-16,1-35 16,-18 35-16,-18-35 15,1 36-15,-19-1 16,19 18-1,17 18-15,17 17 16,1 0-16,35-17 16,-18 0-1,18-18-15,-35 0 16,-1-18-16,-17 0 16,0-35-1,0 36-15,-17-1 16,-1 1-16,18-1 15</inkml:trace>
  <inkml:trace contextRef="#ctx0" brushRef="#br0" timeOffset="-210402.491">30462 12100 0,'0'0'15,"-35"0"-15,35 18 0,-18 0 16,18-1-16,0 1 0,0 52 16,0-52-16,0 17 15,18-17-15,-18 17 16,18-17-16,-18 0 0,-18-18 16,0 0-1,1-18 1,-1-17-1,18 17-15</inkml:trace>
  <inkml:trace contextRef="#ctx0" brushRef="#br0" timeOffset="-210213.988">30515 12277 0,'0'0'0,"18"0"0,0 0 16,-1 0-16,1-18 0,17 18 15,-17-18-15,-18 36 47,17 0-31,1-18-16,35 17 15,-35 1-15,17-18 0,0 18 16</inkml:trace>
  <inkml:trace contextRef="#ctx0" brushRef="#br0" timeOffset="-203478.781">30656 12259 0,'18'0'0,"0"0"16,-1 0-1,1 0 1,0 0-16,-1 0 16,1 0-1,0 0-15,17 0 16,-18-18-16,19 1 16,-19 17-16,19-36 15,-36 19-15,17-18 16,-17 17-16,0 0 15,-17 1 1,-19 17-16,19-18 16,-19 18-1,1 18-15,18-1 0,-36 1 16,53 17-16,-18 0 16,36-17-16,-1 0 15,19 17-15,-1-17 16,0-1-16,0 1 0,1-18 15,-1 18 1,0-18-16,-35 17 16,-17-34-1</inkml:trace>
  <inkml:trace contextRef="#ctx0" brushRef="#br0" timeOffset="-203044.924">30392 12347 0,'0'0'0,"17"0"16,1 0-1,-36 0 17,1 0-17,-18 18 1,17-18-16,-17 18 16,17-18-1,18 17-15</inkml:trace>
  <inkml:trace contextRef="#ctx0" brushRef="#br0" timeOffset="-180188.285">18662 10248 0,'-18'0'15,"36"0"1,0 0-16,35 0 15,17 0-15,1-17 0,140 17 16,-87 0-16,123-18 16,-124 18-16,18 0 15,-35-18-15,0 18 0,35-17 16,-106 17-16,1 0 16,-54 0-1</inkml:trace>
  <inkml:trace contextRef="#ctx0" brushRef="#br0" timeOffset="-179865.929">18962 9895 0,'0'36'0,"0"-72"0,-18 89 16,-17-17-16,0-1 0,-18-17 15,0 17-15,-18 0 0,1 0 16,-1-17-16,1 17 16,-54 36-16,89-54 15,17 1-15,18 0 0,18 17 16,35-17-16,105 17 15,-69-17-15,122 35 16,-122-36-16,87 36 16</inkml:trace>
  <inkml:trace contextRef="#ctx0" brushRef="#br0" timeOffset="-172467.769">13741 13388 0,'17'0'31,"-17"18"-15,0-1 0,0 1-16,0-1 0,0 54 15,0 17 1,0 0 0,0-52-16,0 34 15,0-52-15,0 0 0,0-1 16,-17-17-1,-1-17 1,-17-19 0,17-17-1,1 18-15,-1 0 0,0-53 16</inkml:trace>
  <inkml:trace contextRef="#ctx0" brushRef="#br0" timeOffset="-172336.478">13705 13194 0,'18'-18'16,"0"18"-16,-18 18 15,17 0 1,-17-1-16</inkml:trace>
  <inkml:trace contextRef="#ctx0" brushRef="#br0" timeOffset="-171562.549">11465 13899 0,'0'18'63,"0"0"-63,0-1 16,18 36-16,-18-35 15,18 35 1,-18-18-16,0-17 0,0 17 15,-18-17-15,0 17 16,-17-35-16,-18 18 16,35-18-16,-34 0 15,16 0-15,-34-18 16,34 0-16,-16 18 16,34 0-16,0 0 15</inkml:trace>
  <inkml:trace contextRef="#ctx0" brushRef="#br2" timeOffset="-156814.693">16457 5821 0,'0'0'0,"-35"-18"15,17 1-15,-35-1 16,18 0-16,-53 18 16,53 0-16,-54 36 15,54-1-15,-53 53 16,35-17-16,0 70 15,18-53-15,17 18 16,18-18-16,0 18 0,0 0 16,18-1-16,17-16 0,18-1 15,17-18 1,1-17-16,17 0 0,106-18 16,-88-17-16,88-36 15,-88 1-15,-18-18 16,0-18-16,-35 0 0,53-88 15,-88 70-15,-18-123 16,-36 88-16,1-17 16,-35 17-16,-1 18 0,-141-53 15,89 105-15,-106 19 16,123 34-16,18 19 16,-1-1-16,19 35 0</inkml:trace>
  <inkml:trace contextRef="#ctx0" brushRef="#br2" timeOffset="-155573.604">20779 3087 0,'-18'17'16,"-17"89"-16,-18-53 15,0 18-15,-35 70 16,52-71-16,-34 36 16,52-53-16,1-18 15,17-17-15,0-36 16,35-34 0,-18-1-16</inkml:trace>
  <inkml:trace contextRef="#ctx0" brushRef="#br2" timeOffset="-155358.033">20479 2452 0,'0'17'16,"17"19"-16,19 17 16,17 70-16,-18-52 15,0 17-15,36 124 16,-36-107-16,36 89 15,-36-123-15,0 0 16,-17-19-16,-1 1 0,1-17 16,0-19-16,-1 1 15</inkml:trace>
  <inkml:trace contextRef="#ctx0" brushRef="#br2" timeOffset="-155173.542">21202 3122 0,'0'0'0,"53"0"0,-18-18 16,36 18-16,-54 0 16,19 0-16,-36 18 15</inkml:trace>
  <inkml:trace contextRef="#ctx0" brushRef="#br2" timeOffset="-155072.775">21343 3298 0,'35'18'16,"-70"-36"-16,88 36 0,-18-18 0,18 0 16</inkml:trace>
  <inkml:trace contextRef="#ctx0" brushRef="#br2" timeOffset="-154328.343">22419 3016 0,'-18'53'15,"18"-18"-15,18 71 16,-18-70-16,18-1 16,-18 0-16,17-17 0,1-1 15,0-17 1,-18-17-16,-18-19 15,18-16-15,-18-37 16,1 1 0,17 53-16,0-18 15,17 53-15,1-18 0,0 18 16,-1 0-16,1 18 0,0 0 16</inkml:trace>
  <inkml:trace contextRef="#ctx0" brushRef="#br2" timeOffset="-153972.584">22789 3351 0,'36'-17'15,"-72"34"-15,89-34 16,-17-1-16,-1-17 15,0 0-15,-17 17 16,-18 0-16,17-17 0,-17 0 16,-17 17-16,-1 18 0,1-18 15,-1 18-15,-17 0 16,-1 18-16,1 0 16,35-1-16,-18 1 0,18 0 15,0 17 1,36 0-16,-1-17 15,36-1-15,-19 1 16,37-18-16,-54 0 16,0 0-16,1-18 0,-1 1 15,-18-1-15,1 1 0</inkml:trace>
  <inkml:trace contextRef="#ctx0" brushRef="#br2" timeOffset="-153594.587">23283 3087 0,'-35'0'15,"17"17"-15,-17 36 16,35-17-16,0-1 16,0-17-16,0 17 15,53 0-15,-18-17 16,1-18-16,-1 0 0,-17 0 16,34-18-16,-34-17 15,0 0 1,-18-1-16,0-34 15,-18 34-15,0 1 16,1 35-16,17 53 16,17-18-16,1 89 15,0-71-15,35 70 16,-36-52-16,36 35 16,-35-53-16,-18-18 15,17 18-15,-52-36 16,18-17-16,-54-17 15,18-1-15,-17-35 16,34 18-16,-17-53 16,36 52-16,-1 1 15,18 0-15,0 0 16</inkml:trace>
  <inkml:trace contextRef="#ctx0" brushRef="#br2" timeOffset="-153234.129">23707 3140 0,'-18'17'16,"36"-34"-16,-36 52 0,0-17 15,1 35-15,17-18 16,0-18-16,35 36 16,-17-53-16,35 18 15,-18-18-15,0-18 16,-17 1-16,-1-36 15,-17 35-15,0 1 16,-17-19-16,17 19 0,0-1 16,-18 18-16,18-18 15,0 36 1,0 17-16,18-17 16,-1 35-16,1-36 15,35 1-15,-35 0 16,17-1-1,-17-17-15,-18-17 16,-18-19 0,18 19-16,-35-71 15</inkml:trace>
  <inkml:trace contextRef="#ctx0" brushRef="#br2" timeOffset="-153049.639">23954 2505 0,'0'0'16,"17"53"-16,1 0 0,17 35 16,-17-18-16,-1 54 15,1-36-15,0-17 16,-1-1-16,1 54 16,0-89-16,35 35 15,-53-34-15,17-36 16</inkml:trace>
  <inkml:trace contextRef="#ctx0" brushRef="#br2" timeOffset="-152609.653">24324 3087 0,'-18'-18'16,"36"36"-16,-53-36 0,17 18 0,0 35 15,1 1-15,17 17 16,0-36-16,17 36 15,1-35-15,17-1 16,-17-17-16,0 0 16,-1 0-16,1-17 15,-18-1-15,0 1 16,0-1-16,-18 0 0,1 1 16,17-1-1,0 36 1,17-1-1,1 1-15,0-18 16,17 18-16,-17-18 16,-1 0-16,1 0 15,-1-18 1,-17-17-16,0 17 16,-17-17-1,17 17-15,0 0 16,17 18-1,1 0-15,17 0 16,-17 18-16,0-18 16,-1 0-16,19 18 15</inkml:trace>
  <inkml:trace contextRef="#ctx0" brushRef="#br2" timeOffset="-152521.42">24694 3175 0,'18'18'0,"-18"-1"16,18-17-1,-18 18-15</inkml:trace>
  <inkml:trace contextRef="#ctx0" brushRef="#br2" timeOffset="-152343.947">24677 2910 0,'-18'-17'16,"36"34"-16,-18-34 0,17 17 16,19 17-1,-36 1-15,17 0 16</inkml:trace>
  <inkml:trace contextRef="#ctx0" brushRef="#br2" timeOffset="-152091.874">24818 3052 0,'0'0'0,"18"0"0,-1 0 15,36 17 1,-18 18-16,-17-35 16,0 36-16,-18-1 15,-18 0-15,18-17 16,0 0-16,0-1 0,0 1 15,0-1-15,18-17 16,17 0 0,0 0-16,-17 0 15,17 0-15,-17-17 16</inkml:trace>
  <inkml:trace contextRef="#ctx0" brushRef="#br2" timeOffset="-151959.607">24853 3246 0,'71'-18'16,"-142"36"-16,177-36 0,-71 18 15,36-18 1,-18 18-16,-18 0 16</inkml:trace>
  <inkml:trace contextRef="#ctx0" brushRef="#br2" timeOffset="-151507.905">25294 3157 0,'-17'0'0,"-1"0"0,-17 18 16,17 0 0,0-1-16,18 1 0,-17 17 15,17 0-15,0-17 16,17 17-16,1-35 16,17 0-16,-17 0 15,17-35 1,-17 17-16,-1-17 15,-17 18-15,0-36 16,0 35-16,-17 0 16,17 36 15,17 0-31,-17-1 16,18 1-16,0 0 0,-1-18 15,1 0-15,0 0 16,-1-18-16,-17-17 15,0-1-15,0 1 16,0 17 0,-17 1-16,34 17 15,1-18-15,0 18 16,17-17-16,0 17 16,18 0-1,-18 0-15,-17 0 16,17-18-16,-17 18 0,-18-18 15,0 1-15,-35-36 16,17 17-16</inkml:trace>
  <inkml:trace contextRef="#ctx0" brushRef="#br2" timeOffset="-151325.385">25576 2663 0,'0'0'0,"0"36"0,0 52 16,18 18-1,-18-53-15,18 0 0,-1 52 16,1-34 0,0-36-16,-1 1 15,-17-19-15,18-17 0,-18-17 32</inkml:trace>
  <inkml:trace contextRef="#ctx0" brushRef="#br2" timeOffset="-151196.795">25753 3157 0,'0'36'16,"0"-72"-16,17 89 0,-17-35 0,18 0 15,0-18 1,-18-18 0,0 0-16</inkml:trace>
  <inkml:trace contextRef="#ctx0" brushRef="#br2" timeOffset="-151097.174">25859 3034 0,'0'0'15,"0"35"-15,17-17 0</inkml:trace>
  <inkml:trace contextRef="#ctx0" brushRef="#br2" timeOffset="-150908.673">25929 3157 0,'0'0'16,"0"18"-16,0 0 15,0-1-15,18-17 16,-1 0-16,1 18 0,0-18 16,-1 0-16,19-18 15,-36 1-15,0-1 16,0 0-16,0 1 16,-18-1-16,18 0 15,-18 18-15,18 18 16,0 0-16</inkml:trace>
  <inkml:trace contextRef="#ctx0" brushRef="#br2" timeOffset="-150735.184">26088 3210 0,'0'0'0,"18"0"16,-1-17-16,1-1 15,-1 18-15,1 0 16,17 0-1,1 35-15,-19-17 0,1 0 16,0 17 0,-18-18-16</inkml:trace>
  <inkml:trace contextRef="#ctx0" brushRef="#br2" timeOffset="-150113.42">27552 3369 0,'35'159'0,"-70"-318"0,70 406 15,1-88-15,-19-106 16,18 0-16,-17-36 16,0 1-16,17-36 15,-35-17-15,0-89 16,0 36-16,-35-88 15,-1 88-15,1-124 16,18 124-16,-1-89 16,18 142-16,35-18 15,0 53-15,54 36 16,-54-19-16,35 71 16,-52-52-16,-18 52 15,0-35-15,-35-36 16,17 19-16,-17-19 15,-36 1-15,36-18 16,-18-18-16,36 1 16,17-1-16,0 0 0</inkml:trace>
  <inkml:trace contextRef="#ctx0" brushRef="#br2" timeOffset="-149667.73">28134 2963 0,'-18'0'16,"1"18"-16,-36 53 16,18-36-16,17 0 0,0 0 15,18 36-15,18-53 16,52-1-16,-17-17 16,36 0-16,-54-17 15,0-19-15,0-17 16,-35-17-1,0 35-15,-17 17 0,-36-17 16,35 17-16,1 18 16,-1 0-16,18 35 15,18 1 1,17-1-16,0-18 16,0 1-16,36 17 15,-36-35-15,-17 0 16,0 0-16,-18-35 15,0 17-15,-18-34 16,18 34-16,-18-35 16,18 35-16,0 1 15,18-1 1,17 0-16,0 18 16,-17 0-16,35 0 15,-35 0-15</inkml:trace>
  <inkml:trace contextRef="#ctx0" brushRef="#br2" timeOffset="-148599.001">28769 3016 0,'0'0'0,"-35"0"16,-1 0-16,19 0 0,-36 36 15,53-19-15,-18 18 16,18 18-16,18-35 16,17 17-16,0-17 15,18-18-15,-17 0 16,-1-18-16,-17-17 16,-1-18-1,-17 18-15,0 0 0,-17-1 16,-1-17-16,18 36 15,-18-1-15,1 18 16,17 35 0,0-17-16,17 17 0,19 18 15,-1-35-15,-17-1 16,52 19 0,-52-19-16,-1-17 15,1 0-15,-18-17 0,0-19 31,-18 36-31,18-17 16,-17 17-16,17 17 16,0 19-16,17-19 15,1 19-15,0-19 16,-18-34 15,0-19-15,0 1-16,0 0 15,0 17-15,0-35 16,17 53-16,1 0 16,0 18-1,-1 0-15,-17-1 0,18 1 16,-1 17-16,-17 0 16,0-17-16,18 0 15,-18-36 1,0 0-1,18 1 1,-1-19-16,1 36 16,0 0-16,-1 0 15,1 0 1,35 36-16,-18-1 16,0-35-1,-17 0-15,0-18 16,-1 18-16,-17-35 15,0 17-15,-17-17 16,-1 18-16,-17-1 16,17 18-1,18 18 1,0-1-16,0 1 0,18 35 16,17-36-16,-17 1 15,-1 17-15,19-35 0,-19 18 16,19-18-16,-19 18 0,1-36 15,-18-17 1,0-1-16,-18 19 16,1-36-16,17 35 15,0 1-15,0-1 0,17 18 16,18-18 0,1 1-16,-1 17 0,0 0 15,1 0-15,52 0 16,-53 0-16,0 0 0,1-18 15,-19 18-15,-34 0 16,-1-18-16,0 18 0,1-17 16,-54-36-1,53 18-15</inkml:trace>
  <inkml:trace contextRef="#ctx0" brushRef="#br2" timeOffset="-148421.659">29722 2575 0,'0'36'15,"0"-1"1,0 0-16,0 53 16,0-35-16,17 0 0,-17 0 15,0 0-15,35 53 16,-35-71-16,18 0 0,17 36 16,-17-53-16,-18-1 15,18-17-15</inkml:trace>
  <inkml:trace contextRef="#ctx0" brushRef="#br2" timeOffset="-148071.694">29898 3069 0,'18'18'0,"-1"-18"16,1 0-16,17 0 15,0 0-15,1-18 16,-19 18-16,-17-17 15,0-1-15,-17 0 16,-1 18-16,0-17 0,-35 17 16,18 17-16,18 19 15,17-1-15,17 35 16,1-34-16,52 17 16,-34-36-1,52 1-15,-35-18 16,-18 0-16,0-18 0,-17-17 15,0 0-15,35-36 16,-36 36-16,18-18 16,-17 35-16,17-17 15,-17 17-15,35 1 16,-35 17-16,17 17 16,-18-17-16</inkml:trace>
  <inkml:trace contextRef="#ctx0" brushRef="#br2" timeOffset="-135465.302">6914 8255 0,'0'18'16,"18"-1"0,-18 1-16,0 35 15,0-36-15,0 19 16,0-19-16,18 19 16,-18-19-1,17 1 1,1-18-1,0 0-15,-1 18 0,1-18 16,0 0-16,-1 0 16,1 0-16,-1 17 0,36-17 15,-17 0-15,34 18 16,-34-18-16,34 0 16,-17-18-16,0 18 15,-18 0-15,36 0 0,-18 0 16,0 0-16,17 0 0,1 0 15,17 0-15,-18-17 0,19 17 16,105 0 0,-106 0-16,141-18 15,-123 0-15,159 1 16,-142 17-16,1 0 0,140-18 16,-140 18-16,17 0 15,-18 0-15,18-18 0,124 18 16,-142 0-1,18 0-15,-17 0 0,17 0 16,-18 0-16,142 0 16,-124 18-16,-17-18 15,-1 0-15,1 18 0,140-18 16,-140 17-16,123-17 16,-142 18-16,19-18 15,88 0-15,-107 18 16,89-18-16,-105 0 15,105 0 1,-124 0-16,18 0 0,-17 0 16,70 0-16,-88 0 15,53 0-15,-53-18 16,-18 18-16,0-18 0,1 18 16,-1-17-16,-18 17 0,19-18 15,-19 0 1,1 1-16,-18-19 15,0 19-15,-18-18 16,1-1-16,-19-17 16,1 36-16,-18-36 15,18 35-15,17 1 16,-35 17-16</inkml:trace>
  <inkml:trace contextRef="#ctx0" brushRef="#br2" timeOffset="-132049.82">17974 7920 0,'0'18'32,"0"17"-17,0-18-15,0 19 16,0-19-16,0 19 16,0-19-16,0 19 15,0-19 1,0 1-16,0-1 31,18-17-15,-18 18-1,17-18 1,1 0-16,0 0 16,-1 0-16,19 0 15,-1 0-15,18 18 16,-18-18-16,53 17 15,-35-17 1,0 0-16,70 18 16,-34-18-16,69 0 15,-69 0-15,-1 0 0,123 0 16,-105 0-16,0 0 16,0 0-16,88 0 15,-106 0-15,0 0 16,1 0-16,-1 0 0,-18 0 15,1 0-15,-36 0 0,18 0 16,0-18-16,-35 18 16,17-35-1,-35 17-15,0 1 0,18-1 16,-18-35 0,0 18-16,-18 0 0,-17-36 15,17 36-15,-17 0 16</inkml:trace>
  <inkml:trace contextRef="#ctx0" brushRef="#br2" timeOffset="-100917.223">22296 4198 0,'0'0'15,"0"-35"-15,0 52 16,0 72-1,17-54-15,-17 35 16,0 54 0,18-54-16,-18 1 0,-18 53 15,18-72-15,18 37 16,-18-54-16,35 18 16,-17-36-16,17 19 15,-17-36 1</inkml:trace>
  <inkml:trace contextRef="#ctx0" brushRef="#br2" timeOffset="-100479.3">22807 4815 0,'-18'-35'16,"36"70"-16,-36-87 0,-17 16 16,18 19-16,-19 17 15,19 0-15,17 17 16,-36 36-16,36-18 16,-17 54-16,17-54 15,35 35 1,-17-52-16,-1 17 0,36-17 15,-18-18 1,-17 0-16,17-18 16,-17-17-16,-18 17 0,0-34 15,-18-19 1,1 36 0,-1 17-1,36 53 1,-18-17-16,17 17 15,19 1 1,-1-19-16,18 18 16,-36-17-16,1 0 0,17-18 15</inkml:trace>
  <inkml:trace contextRef="#ctx0" brushRef="#br2" timeOffset="-100056.125">23089 4939 0,'0'0'0,"0"18"0,0 17 16,18-35-16,-18 17 15,18-34 17,-18-18-32,17 17 15,-17-17-15,18 17 0,-18 0 16,0 1-16,0-1 15,18 0-15,-1 18 0,1 0 16,-18 18 0,17 17-16,-17 18 15,18-53-15,0 18 16,-18 0-16,17-18 16,1 0-16,-18-18 15,18 18-15,-18-18 0,17 1 16,1-1-1,0 0-15,-1 18 16,1 0 0,-1 18-16,-17 0 0,18-1 15,0 19 1,-1-19-16,-17 1 16,18-1-16,17-17 0,1 18 15</inkml:trace>
  <inkml:trace contextRef="#ctx0" brushRef="#br2" timeOffset="-99629.642">23566 4304 0,'35'53'15,"-35"0"-15,35 70 16,-17-52-16,-1 52 16,1-70-16,0-18 15,-18 1-15,17-1 16,-17-53-1,0 1 1,0-1-16,18 0 0,0 18 16,17-17-16,-17 17 15,-1 17-15,36 36 16,-18-17 0,-35-19-16,0 1 0,0 17 15,-35-35 1,17 0-16,1 0 0,-36 0 15,35 0-15,18-17 16</inkml:trace>
  <inkml:trace contextRef="#ctx0" brushRef="#br2" timeOffset="-99216.998">24342 4780 0,'0'0'16,"-18"-17"-16,-17 17 0,-18 17 15,35-17-15,-35 53 16,36-35-16,-1 52 16,18-34-16,35 16 15,-17-34 1,35 17-16,-18-35 15,0 0-15,1 0 0,-1-35 16,-17 17-16,-1-17 16,-17-18-16,0 36 15,-17-19-15,17 1 16,-18 17-16,0-17 16,1 35-16,17 18 15,0 17-15,17 36 16,1-54-1,17 54-15,1-54 16,-1 1-16,18 0 0,-18-1 16,18-17-16,-18 0 15,-35-17 1</inkml:trace>
  <inkml:trace contextRef="#ctx0" brushRef="#br2" timeOffset="-95145.499">24095 4833 0,'0'-18'31,"0"1"0,-18 17-31,0 0 16,1 17 0,-18 19-1,17-19-15,0 1 16,18 0-16,0-1 0,-17 1 16,17 0-16,17-1 0,-17 1 15,18-18-15,0 0 16,17 0-1,-18-18-15,1-17 16,0 0-16,-18 17 16,0-17-16,0-53 0,0 35 15,-18-71-15,0 54 16,1-1-16,-1 0 16,-17-17-16,17 35 0,-17-17 15,17 52-15,1 18 16,17 35-16,0 54 15,0-19-15,17 71 16,-17-70 0,36 52-16,-1-52 15,-17-18-15,-1-18 0,18 18 16,1-18-16,-19-17 0,36 35 16,-35-36-16,17 19 15,-17-19 1</inkml:trace>
  <inkml:trace contextRef="#ctx0" brushRef="#br2" timeOffset="-93082.388">27164 4374 0,'18'-17'16,"-36"34"-16,53-17 15,-17 71 1,-1-18-16,19 70 15,-36-52-15,17 70 16,1-70-16,-18-18 16,0-1-16,18-16 0,-1 52 15,-17-70-15,18 17 16</inkml:trace>
  <inkml:trace contextRef="#ctx0" brushRef="#br2" timeOffset="-92474.855">27764 4992 0,'0'-18'16,"0"36"-16,0-53 15,-18-1-15,0 19 16,1 17-16,-1-18 16,0 18-16,-17 18 0,18-1 15,-19 19-15,36-1 16,0 18 0,0-36-16,36 36 15,-19-35-15,36 0 16,-18-1-16,36-34 15,-53-1 1,-1 0-16,-17 1 0,0-19 16,0 19-16,-17-36 15,-1 35-15,0-17 16,1 35-16,17 18 31,0 17-15,17 0-16,19 18 15,-19-18-15,1-17 0,35 17 16,0-17 0,-36-18-16,1 0 15,0-18-15</inkml:trace>
  <inkml:trace contextRef="#ctx0" brushRef="#br2" timeOffset="-92059.279">28063 5098 0,'0'0'16,"0"53"-16,18-36 0,-18 18 15,0-52 17,0-18-17,18 17-15,-18-17 16,17-18-16,-17 17 15,18 19-15,-18-1 16,18 18-16,-18 18 16,17 17-16,1-17 15,0 17-15,-1-17 16,1-18 0,0 0-1,-18-18-15,0 0 16,17 18-16,-17-17 0,18-19 15,-1 36-15,1 0 16,0 18 0,-1 0-16,-17-1 15,36 19-15,-19-1 16,1-17-16,0-1 31,-1-17-31</inkml:trace>
  <inkml:trace contextRef="#ctx0" brushRef="#br2" timeOffset="-91225.44">28469 4392 0,'0'0'0,"18"0"16,-18 18 0,17 70-1,1-35-15,-18 0 0,18 17 16,-18 71-16,17-88 16,1 0-16,-18 0 0,18-18 15,-1 1-15,-17-19 0,18 1 16,-18-36-1,18-17 1,-18 17-16,35-34 16,-35 16-16,35 19 15,-17-1-15,35 36 16,-36-1-16,36 36 16,-53-18-16,18 1 15,-18-1-15,-18-17 16,1-1-16,-1 1 15,-17-18-15,-18 0 16,35 0-16,-17-18 16,17 18-16,18-17 0,18 17 15</inkml:trace>
  <inkml:trace contextRef="#ctx0" brushRef="#br2" timeOffset="-90612.908">29104 4957 0,'-17'0'16,"34"0"-16,-52-18 0,17 18 0,1 0 0,-1 18 16,-17-1-1,35 18-15,-18 18 16,18-35-16,18 35 16,-1-35-16,19 34 15,-19-52-15,36 18 16,-18-18-16,-17-18 15,0 1-15,-1-1 0,1-17 16,0-36-16,-18 36 16,17-71-16,-17 53 15,0-17-15,-17 17 0,17 0 16,0 18-16,-18-18 0,0 0 16,1 35-1,-19-17-15,19 17 16,-1 18-16,1 0 15,17 18-15,-18 0 0,0 34 16,18-16-16,18 52 16,-18-35-1,35 53-15,0-53 16,1 0-16,-1-1 16,0 1-16,1-17 0,16-1 15,-16 0-15,-19 0 0,54 1 16,-36-36-16,1 17 15,-19-17-15,-34 0 32,-19 0-17</inkml:trace>
  <inkml:trace contextRef="#ctx0" brushRef="#br2" timeOffset="-89373.452">24306 5292 0,'18'0'31,"35"-18"-31,-18 18 15,1 0-15,16-18 0,19 18 16,-53 18-16,-1-18 16</inkml:trace>
  <inkml:trace contextRef="#ctx0" brushRef="#br2" timeOffset="-85297.371">27552 5486 0,'18'0'31,"17"0"-16,18 0-15,70 0 16,-35 0-16,159 17 16,-105-17-16,193 0 15,-159 0-15,212 0 16,-212 0-16,1 0 0,87-17 16,-193 17-1,0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">2787 3175 0,'-18'-35'15,"36"70"-15,-71-70 0,0 52 16,35 19-16,-17 17 15,18-1-15,-1 107 16,18-88-16,18-1 0,-1 1 16,36 35-16,-18-71 15,36 18-15,-36-35 16,1 17-16,-19-18 16</inkml:trace>
  <inkml:trace contextRef="#ctx0" brushRef="#br0" timeOffset="1184.169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">3792 3069 0,'0'0'0,"18"-17"16,35 17 0,-18 0-16,-17 0 15,17-18-15,-17 18 0,-1 0 0,1 0 16,0 0 0,-18-18-16</inkml:trace>
  <inkml:trace contextRef="#ctx0" brushRef="#br0" timeOffset="1685.294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">4251 2999 0,'0'0'0,"0"-18"16,18 18-16,-1 0 15,19 0 1,-19 18-16,1-1 0,-1-17 15,19 53 1,-19-35-16,-17-1 16,0 19-16,18-19 0,-18 36 15,0-35-15,0 0 16,-18-1-16,1-17 31,-1 0-31,0 0 16,1 0-1,17 18-15</inkml:trace>
  <inkml:trace contextRef="#ctx0" brushRef="#br0" timeOffset="2629.93">4692 3634 0,'0'35'0,"0"-70"0,0 88 16,-18-18-16,1 0 0,-1 0 16,-53 36-1,54-18-15,-18-36 0,17 19 16,-17-19-16</inkml:trace>
  <inkml:trace contextRef="#ctx0" brushRef="#br0" timeOffset="3536.879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">5521 3069 0,'0'53'0,"0"-18"16,0 1-16,0-1 15,0-17-15,18 34 16,-1-52-16,1 18 0,0-18 16,34 18-1,-16-36-15,-19 18 16,-17-18-16</inkml:trace>
  <inkml:trace contextRef="#ctx0" brushRef="#br0" timeOffset="4142.206">5768 3140 0,'0'35'16,"0"-17"-16,18-1 16,-18 1-16,0 0 15,17-18-15,-17 17 0,18-17 16</inkml:trace>
  <inkml:trace contextRef="#ctx0" brushRef="#br0" timeOffset="4460.864">5891 2963 0,'18'-17'31,"17"17"-31,-17 0 16,0 0-16,17 35 15,-17-17-15,17 35 16,-35-36-16,17 18 16,1 1-16,-18-19 15,0 19-15,0-19 16,0 1-16,0 0 15,-18-18 1,1 0-16,-1 0 16,1-18-1,-1 36 1</inkml:trace>
  <inkml:trace contextRef="#ctx0" brushRef="#br0" timeOffset="4691.43">6332 3687 0,'0'35'16,"0"-18"-16,-17 19 15,-1-19-15,0 19 0,18-19 0,-17 1 16,-18 35 0,35-36-16,-18 1 0,0 0 15</inkml:trace>
  <inkml:trace contextRef="#ctx0" brushRef="#br0" timeOffset="4897.962">6650 3704 0,'0'0'0,"18"0"31,-1 0-15,1 0-1</inkml:trace>
  <inkml:trace contextRef="#ctx0" brushRef="#br0" timeOffset="5027.81">6897 3687 0,'0'0'0,"17"0"16,-17-18-1,18 18-15</inkml:trace>
  <inkml:trace contextRef="#ctx0" brushRef="#br0" timeOffset="5171.801">7108 3669 0,'0'0'0,"18"0"16,-18-18-16,18 18 15,-1 0 17</inkml:trace>
  <inkml:trace contextRef="#ctx0" brushRef="#br0" timeOffset="5684.18">7638 3687 0,'0'-18'0,"17"36"15,-17-1-15,0 1 16,0 35-1,-17-36-15,-19 36 16,1-17-16,0-1 0,-18 0 16,35-17-16</inkml:trace>
  <inkml:trace contextRef="#ctx0" brushRef="#br0" timeOffset="6466.93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">9719 3563 0,'0'18'16,"0"-36"-16,-18 71 0,-17 0 16,0-18-16,-18 18 15,35-35 1,-17-1-16,17 1 0</inkml:trace>
  <inkml:trace contextRef="#ctx0" brushRef="#br0" timeOffset="8968.715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">10866 2734 0,'0'-18'16,"0"36"-16,0 0 15,0 17 1,-18 0-16,18-17 0,0 35 16,0-18-16,18 0 15,-1-35-15,1 18 16,17-18-16,0-18 15,-17 18-15,0 0 16,-18-17-16,0-1 16</inkml:trace>
  <inkml:trace contextRef="#ctx0" brushRef="#br0" timeOffset="10204.191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">11501 2558 0,'0'-18'0,"0"0"16,17 18 0,1 36-1,-1-19 1,1 36-16,0-18 0,35 71 15,-36-35-15,36 88 16,-17-71-16,-1 71 16,-18-71-16,1 53 15,-18-88-15,-35 53 16,0-53 0,-71 52-16,53-52 15,-35 0-15</inkml:trace>
  <inkml:trace contextRef="#ctx0" brushRef="#br0" timeOffset="11822.441">12594 3175 0,'18'0'15,"-1"0"1,19 0-16,34-18 16,-52 18-16,17 0 15,-17 0-15,17 18 16</inkml:trace>
  <inkml:trace contextRef="#ctx0" brushRef="#br0" timeOffset="11961.436">12629 3422 0,'71'0'0,"-142"0"0,177 0 16,-70 0-16,-1 0 0,0 0 15,0-18-15,1 18 16</inkml:trace>
  <inkml:trace contextRef="#ctx0" brushRef="#br0" timeOffset="12601.644">13511 2575 0,'0'18'31,"0"52"-15,18-17-16,-18 0 16,18 53-16,-1-71 15,-17 18-15,18-17 0,17 17 16,-17-18-16,-18 0 0,18-17 16,-18 17-16</inkml:trace>
  <inkml:trace contextRef="#ctx0" brushRef="#br0" timeOffset="12772.598">13441 3281 0,'70'0'16,"-140"0"-16,176 0 0,-36 0 0,54-18 16,-54 18-16,1-17 15,-18-1-15,0 0 0,35 18 16,-71 0-16</inkml:trace>
  <inkml:trace contextRef="#ctx0" brushRef="#br0" timeOffset="13207.986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">15099 3810 0,'18'-18'15,"-36"36"-15,53-36 0,-17 18 16,-1 0-16</inkml:trace>
  <inkml:trace contextRef="#ctx0" brushRef="#br0" timeOffset="15442.883">15258 3898 0,'17'0'15,"1"0"-15,35 0 16,-36 0-16,1-17 16,0 17-16,-18 17 15</inkml:trace>
  <inkml:trace contextRef="#ctx0" brushRef="#br0" timeOffset="15551.904">15293 4022 0,'0'0'15,"35"17"-15,-17-17 0,17 0 16,-17 0-16,17 0 16</inkml:trace>
  <inkml:trace contextRef="#ctx0" brushRef="#br0" timeOffset="15703.044">15699 3986 0,'35'53'16,"-70"-106"-16,70 142 0,-17-54 16,-18-17-16,17-1 0,1 18 0,-18-17 15,0 0-15</inkml:trace>
  <inkml:trace contextRef="#ctx0" brushRef="#br0" timeOffset="16355.719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">17198 2452 0,'0'-18'0,"0"36"16,-18-1-1,1 36-15,-1 0 0,18 18 16,-18-1-16,18-17 0,0 88 15,0-88-15,53 71 16,-35-71-16,17-18 16,0 0-16,-17 1 15,17-19-15,1-17 16,-19 0-16</inkml:trace>
  <inkml:trace contextRef="#ctx0" brushRef="#br0" timeOffset="17705.562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">17815 2293 0,'-17'53'15,"34"-106"-15,-34 141 0,17-52 0,0-1 16,17 18-16,-17-18 0,53 53 15,-35-53 1,17 1-16,-17-19 0,17 1 16,-17 0-16,-1-1 15,1-17-15</inkml:trace>
  <inkml:trace contextRef="#ctx0" brushRef="#br0" timeOffset="18451.793">18080 2611 0,'0'0'16,"0"35"-16,0 0 0,18-35 0,-18 18 15,17-1-15</inkml:trace>
  <inkml:trace contextRef="#ctx0" brushRef="#br0" timeOffset="18601.968">18115 2434 0,'0'-17'0,"-17"17"16</inkml:trace>
  <inkml:trace contextRef="#ctx0" brushRef="#br0" timeOffset="18823.405">18239 2311 0,'0'0'0,"17"0"15,1 17-15,0 36 16,-1-17-16,1 34 15,-1-35 1,-17 36-16,0-53 16,0 34-16,-17-34 15,-1-18-15,1 18 0</inkml:trace>
  <inkml:trace contextRef="#ctx0" brushRef="#br0" timeOffset="19246.959">18538 3140 0,'0'17'0,"0"36"15,0-35-15,0 17 16,-17 0-16,17-17 16,-18 0-16,1-1 15</inkml:trace>
  <inkml:trace contextRef="#ctx0" brushRef="#br0" timeOffset="20055.094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">19368 2399 0,'0'0'16,"0"-35"-16,0 17 0,-18 18 16,18 53-1,0 0 1,0-18-16,0 18 0,0-18 15,18 18-15,-1-18 16,1 1-16,-1-1 0,36 18 16,-35-53-16,17 18 15,-17-36-15,0 0 16</inkml:trace>
  <inkml:trace contextRef="#ctx0" brushRef="#br0" timeOffset="20471.157">19597 2663 0,'0'0'15,"0"18"-15,17 0 0,1-18 0,-18 17 16,18-17-16</inkml:trace>
  <inkml:trace contextRef="#ctx0" brushRef="#br0" timeOffset="20615.541">19597 2452 0,'0'0'16,"-18"0"-16,36 0 16,-1-18-1</inkml:trace>
  <inkml:trace contextRef="#ctx0" brushRef="#br0" timeOffset="20825.867">19597 2452 0,'0'0'0,"123"88"0,-105-70 15,0-1-15,-1 36 16,1-35-16,-18 17 16,-18-17-16,1 17 15,-1-17-15,0-1 16</inkml:trace>
  <inkml:trace contextRef="#ctx0" brushRef="#br0" timeOffset="21250.997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">21202 3087 0,'18'0'15,"35"0"1,-18 0-16,18 0 0,53 0 15,-54 0-15,37-18 16,-36 18-16,-36 0 16,1-17-16</inkml:trace>
  <inkml:trace contextRef="#ctx0" brushRef="#br0" timeOffset="24086.106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">22560 1887 0,'53'53'16,"-18"0"-16,1 0 0,52 88 16,-35-53-16,17 89 15,-17-89-15,35 53 16,-35-70-16,36 17 16,-54-70-16,35 34 15,-52-34 1,0-18-16</inkml:trace>
  <inkml:trace contextRef="#ctx0" brushRef="#br0" timeOffset="25158.106">22190 3404 0,'70'0'15,"-17"0"-15,18 0 0,17 0 16,18 0-16,0 0 0,141 0 16,-124 0-16,1 0 15,-1-17-15,0 17 16,89-36-16,-141 36 15,-18-17-15</inkml:trace>
  <inkml:trace contextRef="#ctx0" brushRef="#br0" timeOffset="25542.34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">25294 4075 0,'18'0'0,"-1"17"16,1-17-16,17 0 16,-17 0-16,0 0 15,-1 0-15</inkml:trace>
  <inkml:trace contextRef="#ctx0" brushRef="#br0" timeOffset="28250.193">25365 4216 0,'35'17'16,"0"-34"-16,36-1 15,-54 0-15,54-17 16</inkml:trace>
  <inkml:trace contextRef="#ctx0" brushRef="#br0" timeOffset="28706.078">25823 3969 0,'0'0'0,"0"17"16,0 1 0,0 0-16,0-1 15,18-17-15,-18 18 0,0 0 16,18-1 0,-18 1-16,17-18 15,-17 18 1,0-1-1,18-17 17,-18 18 30,-18-18-46,18 17-1,0 1 1,18-18-16,-18 18 16,0-1-1</inkml:trace>
  <inkml:trace contextRef="#ctx0" brushRef="#br0" timeOffset="29157.76">25859 4057 0,'0'18'15,"0"-36"17,0 0-17,0 1 1,0-1-16,0 0 15,0 36 32,0 17-47,0 1 16,17-1-16,-17 0 0,18 0 16,-18 1-16,18-1 15,-1 0-15,1 18 16,-1-35-16</inkml:trace>
  <inkml:trace contextRef="#ctx0" brushRef="#br0" timeOffset="29946.112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">26388 2452 0,'0'0'0,"-18"-18"0,18 36 16,18 35 0,-18 17-16,17 1 0,19 123 15,-36-88 1,0 0-16,0 105 15,0-123-15,17 1 0,-17 34 16,18-88-16,0 18 16,-18-35-16,17-18 15,1-18 1</inkml:trace>
  <inkml:trace contextRef="#ctx0" brushRef="#br0" timeOffset="31320.501">26599 2381 0,'18'36'16,"-36"-72"-16,54 124 0,-1 71 16,-17-53-16,-18 0 15,17 17-15,1 1 0,0-18 16,34 70-1,-34-105-15,17 52 16,-35-70-16,0 0 16,0-35-16,0-1 0,-17-34 15</inkml:trace>
  <inkml:trace contextRef="#ctx0" brushRef="#br0" timeOffset="31754.103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">27799 2469 0,'0'-35'16,"18"18"-16,34-1 15,-34 18-15,35 0 16,-35 0-16,-1 0 16,1 18-16,-18-1 15</inkml:trace>
  <inkml:trace contextRef="#ctx0" brushRef="#br0" timeOffset="32171.971">27887 2505 0,'0'70'16,"0"-140"-16,0 176 0,0-89 15,0 36-15,18-18 16,-1-17-16,1 0 15,0-18-15,-1 17 16,1-17-16,0 0 16</inkml:trace>
  <inkml:trace contextRef="#ctx0" brushRef="#br0" timeOffset="33700.516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">29122 2487 0,'0'0'16,"17"18"-16,1-1 0,0 89 15,-1-18 1,1-17-16,-18 17 0,35 89 16,-17-89-16,-18-18 15,18 1-15,-1 35 16,-17-71-16,0 0 16,0 1-16,0-19 15,0-34 1,0-1-16,0 0 15,0-17-15,0 17 16</inkml:trace>
  <inkml:trace contextRef="#ctx0" brushRef="#br0" timeOffset="35518.466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">3404 6103 0,'0'18'16,"18"52"-1,0 1-15,-1 105 16,-17-70 0,0 35-16,0 106 15,0-141-15,0-18 16,18-17-16,0-18 0,17 35 16,-35-53-16,35 0 15,-35-17-15,18-36 16</inkml:trace>
  <inkml:trace contextRef="#ctx0" brushRef="#br0" timeOffset="43476.266">3722 6244 0,'53'159'15,"-106"-318"-15,123 388 0,-52-140 16,0-1-16,-18 0 0,17 0 16,-17 0-16,18 54 15,-18-90-15,35 54 16,-35-70-16,18 17 16</inkml:trace>
  <inkml:trace contextRef="#ctx0" brushRef="#br0" timeOffset="44244.508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">5027 6174 0,'18'-18'0,"17"0"15,0 18-15,18-35 16,-18 35-16,-17 0 16,35-18-1,-71 18 1</inkml:trace>
  <inkml:trace contextRef="#ctx0" brushRef="#br0" timeOffset="44649.587">5133 6121 0,'0'53'15,"0"-18"-15,18 35 16,-1-34-16,-17-1 16,35 18-16,-17-35 15,17 17-15,-17-18 16,0-17-16,-1 18 15,1-18-15</inkml:trace>
  <inkml:trace contextRef="#ctx0" brushRef="#br0" timeOffset="44962.93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">5997 5997 0,'0'-17'16,"0"34"0,18 71-16,-18-35 15,35 88 1,-17-70-16,17 105 15,-35-87-15,18 87 16,-18-88-16,0-17 16,17-1-16,-17 1 0,0 17 15,0-53-15,0 1 16,0-54 0,0-17-1,0-1-15</inkml:trace>
  <inkml:trace contextRef="#ctx0" brushRef="#br0" timeOffset="46024.567">6403 6174 0,'18'123'16,"-36"-246"-16,53 317 0,-35-36 16,0-87-1,0 17-15,18 0 0,-18 1 16,17 69-16,-17-105 16,18 0-16,0 0 0,-1-18 15,1 18-15,0-35 16,-1-18-1,-17-18-15</inkml:trace>
  <inkml:trace contextRef="#ctx0" brushRef="#br0" timeOffset="46669.214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">8149 6332 0,'18'0'31,"17"0"-15,0-17-16,54 17 16,-54 0-16,35-18 15,-52 18-15,0 0 16</inkml:trace>
  <inkml:trace contextRef="#ctx0" brushRef="#br0" timeOffset="47580.987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">9843 7073 0,'-18'-17'0,"18"34"16,0 1-1,0 17-15,0-17 0,18 35 16,-18-36-16,0 19 16,17-19-1</inkml:trace>
  <inkml:trace contextRef="#ctx0" brushRef="#br0" timeOffset="49624.096">9754 6932 0,'0'-18'0,"18"18"15,0-17 1</inkml:trace>
  <inkml:trace contextRef="#ctx0" brushRef="#br0" timeOffset="50350.759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">11695 6967 0,'35'18'16,"-17"-18"-1,-1 18 1,-17-1-16</inkml:trace>
  <inkml:trace contextRef="#ctx0" brushRef="#br0" timeOffset="51880.42">13441 5644 0,'0'-35'0,"0"70"0,-18-87 16,1 69-1,-1 71 1,0-17-16,18-1 16,-17 19-16,-1 105 15,0-88-15,18 70 16,18-106-16,35 36 16,-18-53-16,0-17 15,54-1 1,-54-18-16,0-34 0</inkml:trace>
  <inkml:trace contextRef="#ctx0" brushRef="#br0" timeOffset="52330.155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">14534 5644 0,'0'0'0,"18"-17"0,17-1 15,1 18 1,17-17-16,-36 17 16,18 0-1,-52 0-15</inkml:trace>
  <inkml:trace contextRef="#ctx0" brushRef="#br0" timeOffset="52741.751">14623 5680 0,'0'88'16,"0"-176"-16,0 211 0,17-52 15,1-54-15,0 36 16,-1-53-16,1 18 0,17 0 16,-17-18-16,-1-18 15</inkml:trace>
  <inkml:trace contextRef="#ctx0" brushRef="#br0" timeOffset="53063.514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6">14693 6509 0,'0'17'16,"18"1"0,-18 0-16,17 35 15,-17-18-15,18 35 16,-18-52-16,18 17 16,-18-17-16,0 0 0,0-1 15,0 1-15,0-36 31</inkml:trace>
  <inkml:trace contextRef="#ctx0" brushRef="#br0" timeOffset="54816.226">14693 6403 0,'0'0'0,"18"0"15,-18-18 1,17 18-16,1-17 16,0 17-1,-1 0-15</inkml:trace>
  <inkml:trace contextRef="#ctx0" brushRef="#br0" timeOffset="55505.503">14993 6650 0,'18'0'15,"17"35"1,-35-17-16,35 52 15,-17-17-15,0 18 16,-1-18-16,-17 0 16,0-18-16,0 18 15,0-36-15,-35 1 16,17-18-16,-17-35 16,17 17-1,-17-17-15,17 0 16,1-1-16</inkml:trace>
  <inkml:trace contextRef="#ctx0" brushRef="#br0" timeOffset="55611.285">14887 6473 0,'36'0'0,"-19"0"16,1 0-16,35 0 15</inkml:trace>
  <inkml:trace contextRef="#ctx0" brushRef="#br0" timeOffset="55939.661">15505 5327 0,'17'18'0,"36"35"16,35 52-1,-35-34-15,53 70 16,-71-53-16,1 0 0,17 89 16,-36-71-16,-17-1 15,0-16-15,-17-1 0,-1 71 16,0-106-1,1 17-15,-1-35 16,0-17-16,18-36 16,0 1-16,-17-19 15</inkml:trace>
  <inkml:trace contextRef="#ctx0" brushRef="#br0" timeOffset="56289.585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2">10178 6950 0,'0'0'0,"17"0"32,1 0-32,17 17 15,18-17-15,-35 0 16,17 0 0</inkml:trace>
  <inkml:trace contextRef="#ctx0" brushRef="#br0" timeOffset="57597.615">10213 7073 0,'18'18'16,"-36"-36"-16,53 36 0,18-1 15,-35-17-15,52 0 16,-52 0-16,0 0 0,-1 0 16</inkml:trace>
  <inkml:trace contextRef="#ctx0" brushRef="#br0" timeOffset="57775.013">10601 6985 0,'0'88'16,"0"-53"-1,18 1-15,-18 17 0,17 17 16,1-52-16,0 17 15,-1-17-15</inkml:trace>
  <inkml:trace contextRef="#ctx0" brushRef="#br0" timeOffset="58625.724">12118 7091 0,'18'-18'16,"17"18"-16,-18 0 15,19 0-15,-19 0 16</inkml:trace>
  <inkml:trace contextRef="#ctx0" brushRef="#br0" timeOffset="58758.897">12224 7214 0,'35'0'16,"-70"0"-16,105 0 15,-52 0-15,0 0 0,-1-17 16,1 17-16,0 0 0</inkml:trace>
  <inkml:trace contextRef="#ctx0" brushRef="#br0" timeOffset="58942.687">12594 7056 0,'0'35'16,"0"-70"-16,18 87 0,-18-16 15,17-1-15,-17 0 16,18-17 0,-18 17-16,18-17 0,-18 0 15,0 17-15</inkml:trace>
  <inkml:trace contextRef="#ctx0" brushRef="#br0" timeOffset="60695.102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">10019 4992 0,'18'-18'15,"-36"36"-15,53-53 0,-17 35 0,-1 0 0,19-18 16,-19 18-1,-34 0 1</inkml:trace>
  <inkml:trace contextRef="#ctx0" brushRef="#br0" timeOffset="61099.98">10019 4992 0,'0'0'0,"35"17"15,-35 19-15,0-19 0,0 54 16,0-53-16,0 17 0,18 0 16,-1-35-1,1 18-15,0-18 16,-1 0-16,19-18 16</inkml:trace>
  <inkml:trace contextRef="#ctx0" brushRef="#br0" timeOffset="61473.146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">10425 5027 0,'17'18'0,"1"-18"16,17 0-1,0-18 1,-17 0-16,0 1 15</inkml:trace>
  <inkml:trace contextRef="#ctx0" brushRef="#br0" timeOffset="61858.514">10601 4868 0,'0'36'16,"0"-19"-16,0 1 0,0 35 16,18-36-1,-18 19-15,17-19 16,-17 1-16,0 0 16</inkml:trace>
  <inkml:trace contextRef="#ctx0" brushRef="#br0" timeOffset="62267.634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4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">12065 4763 0,'18'-18'15,"-1"18"1,19 18-16,-1-18 16,0 0-16,0 0 15,-17 0-15,0 0 16,-36 0 0,0 0-1</inkml:trace>
  <inkml:trace contextRef="#ctx0" brushRef="#br0" timeOffset="63582.331">12171 4745 0,'0'18'16,"0"17"-16,0 18 16,0-18-16,0 0 0,0 53 15,0-70-15,0 17 16,17-17-16,-17 0 15,36-1-15,-19-17 16,1 18 0,0-18-16,-1-18 15,1 18 1</inkml:trace>
  <inkml:trace contextRef="#ctx0" brushRef="#br0" timeOffset="63981.501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">22648 6068 0,'0'0'0,"0"-18"16,0 36 0,18-1-16,-18 1 15,18 0-15</inkml:trace>
  <inkml:trace contextRef="#ctx0" brushRef="#br0" timeOffset="65443.238">22737 6403 0,'0'18'16,"17"-18"15</inkml:trace>
  <inkml:trace contextRef="#ctx0" brushRef="#br0" timeOffset="66033.138">24271 5891 0,'-18'0'0,"36"0"0,-53 0 16,0 18-16,-1 70 15,19-35-15,-1 18 0,0 52 16,18-52-16,18-18 16,0 0-16,17 17 15,35 18-15,-34-52 16,52 17-16,-53-36 15,1-17-15,16 18 16</inkml:trace>
  <inkml:trace contextRef="#ctx0" brushRef="#br0" timeOffset="66417.132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">25188 5715 0,'18'0'32,"17"-18"-17,-17 18-15,17 0 0,0-17 16,-17 17-16,0 0 0,-1 0 16,1 0-16,-18-18 0</inkml:trace>
  <inkml:trace contextRef="#ctx0" brushRef="#br0" timeOffset="67819.667">25259 5733 0,'0'0'0,"0"17"0,0 1 16,0 17-16,0-17 0,18 17 16,-18 0-16,0 18 15,0-35-15,17 0 16,18-1-1,-17 1-15,0-18 0,-1 0 16,1 0 0,17 0-16,-17-18 15</inkml:trace>
  <inkml:trace contextRef="#ctx0" brushRef="#br0" timeOffset="68179.391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">25876 5909 0,'0'-18'16,"36"18"-1,-36-17-15,35 17 16,-18 0-16,19-18 16,-19 18-16</inkml:trace>
  <inkml:trace contextRef="#ctx0" brushRef="#br0" timeOffset="68729.981">26211 5715 0,'-17'18'15,"17"-1"-15,0 1 16,0 0-16,17 17 0,1 0 16,-18-17-16,0-1 15,18 1-15,-18 0 16,0-1-16,17-17 0</inkml:trace>
  <inkml:trace contextRef="#ctx0" brushRef="#br0" timeOffset="69108.42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">26705 6579 0,'-17'53'0,"34"-106"0,-70 177 15,18-107-15,17 1 16,-52 17-16,52-17 15,-17-18-15</inkml:trace>
  <inkml:trace contextRef="#ctx0" brushRef="#br0" timeOffset="69980.71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">27640 5627 0,'0'0'15,"18"-35"-15,-1 35 0,54-18 16,-36 0-16,36 18 16,-36 0-1,18 0-15,-35 0 16,-36 0 0,0 0-16</inkml:trace>
  <inkml:trace contextRef="#ctx0" brushRef="#br0" timeOffset="70437.544">27746 5627 0,'0'53'16,"0"-106"-16,0 123 0,0-17 16,0-17-16,0-19 0,18 18 15,-1-17-15,19 17 16,-19-35-16,18 18 15,-17-18-15,0 0 16,-1 0-16,1-18 16,-18 1-1</inkml:trace>
  <inkml:trace contextRef="#ctx0" brushRef="#br0" timeOffset="70787.424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">29528 6826 0,'-18'-17'16</inkml:trace>
  <inkml:trace contextRef="#ctx0" brushRef="#br0" timeOffset="73241.4">25541 7108 0,'0'18'15,"18"17"-15,-18 18 0,17 0 16,1 71-16,0-54 16,-1 71-16,1-88 15,-18 0-15,18-18 16,-18 1-16,17 17 16,-17-36-16,-17-17 15</inkml:trace>
  <inkml:trace contextRef="#ctx0" brushRef="#br0" timeOffset="73496.125">25312 7391 0,'17'-36'15,"1"19"-15,0-1 0,35-35 16,-18 18-16,0-18 15,-17 18-15,-18-1 16,17 19-16,-17 34 31,36 36-15,-19-17-16,36 17 16,-17-18-16,-19-17 15,36 34 1</inkml:trace>
  <inkml:trace contextRef="#ctx0" brushRef="#br0" timeOffset="73996.543">27675 7232 0,'18'35'15,"-18"-17"-15,18 70 16,-1-53-16,1 54 16,0-37-1,-1-16-15,-17 17 16,18-18-16,0 0 0,17 18 16,-35-35-16,17-1 15</inkml:trace>
  <inkml:trace contextRef="#ctx0" brushRef="#br0" timeOffset="74269.269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1">5203 8643 0,'18'18'32,"17"-1"-17,-17 1-15,17 17 16,-17-17-16,0 0 0,-1-1 16,1 1-16,0-1 15</inkml:trace>
  <inkml:trace contextRef="#ctx0" brushRef="#br0" timeOffset="88121.816">5450 8678 0,'0'0'16,"18"18"-16,0 0 0,-18 17 15,17-17-15</inkml:trace>
  <inkml:trace contextRef="#ctx0" brushRef="#br0" timeOffset="88389.028">5838 8696 0,'0'0'0,"0"53"16,0 0-16,0 88 15,0-53-15,18 71 16,0-89-16,-1 54 16,1-89-16,0 36 15,-1-54-15,1 19 16</inkml:trace>
  <inkml:trace contextRef="#ctx0" brushRef="#br0" timeOffset="88590.563">5909 8731 0,'53'18'15,"0"-18"-15,35 0 16,-53 0-16,54 0 16,-72 0-1,1 0-15,-1 18 0,-34 17 16,-1-18-16</inkml:trace>
  <inkml:trace contextRef="#ctx0" brushRef="#br0" timeOffset="88716.901">5980 9066 0,'0'0'16,"53"0"-16,-18 0 0,18 0 15,-18 0-15,18-17 16,-18 17-16,-17 0 0,-1-18 16</inkml:trace>
  <inkml:trace contextRef="#ctx0" brushRef="#br0" timeOffset="88990.323">6350 9366 0,'18'36'0,"-36"-72"0,36 89 16,-18-70-1,0-1 1,-18-17-16,18-18 15,-18 35-15,18-35 16,0 36-16,18-19 16,0 19-16,-1 17 15,19 0 1,-19 0-16,18 0 0,-17 0 16,0 17-1,-1-17-15</inkml:trace>
  <inkml:trace contextRef="#ctx0" brushRef="#br0" timeOffset="89279.107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">7832 9296 0,'0'35'15,"0"-70"-15,0 88 0,17-18 16,-17-17-16,18-1 16,0-17-1,-18-17-15</inkml:trace>
  <inkml:trace contextRef="#ctx0" brushRef="#br0" timeOffset="91269.342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">8414 9208 0,'-18'0'15,"0"0"-15,18 17 16,0 18-16,0-17 16,18 17-16,0 1 15,-1-19-15,19 1 16,-19 0-16,19-1 16,-54-17-1,0 0-15,1 0 16,-19 0-16,1 0 0,0 0 15</inkml:trace>
  <inkml:trace contextRef="#ctx0" brushRef="#br0" timeOffset="91675.715">7796 8908 0,'0'17'0,"18"-17"16,0 0-16,-1 0 16</inkml:trace>
  <inkml:trace contextRef="#ctx0" brushRef="#br0" timeOffset="92209.272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">10301 9296 0,'0'0'0,"0"17"0,0 36 15,18-53-15,17 18 16,0 0 0,-17-18-16,53-36 15,-54 36-15,1-53 16,-1 36-16,-17-1 15,-17-17-15,-18 0 16,17 17-16,-35-17 0,35 35 16,-17 0-1,35 17-15</inkml:trace>
  <inkml:trace contextRef="#ctx0" brushRef="#br0" timeOffset="92726.767">10601 9331 0,'18'0'16,"-1"0"0,1 0-16,-18-18 0,18 1 15,-18-1-15,17-17 16,-17 17-16,0-35 15,0 36-15,0-1 16,18 0 0,-1 1-16,1 17 0,17 0 15,-17 0-15,0 0 0,-1 0 16,19 0-16,-19 0 0,18 17 16</inkml:trace>
  <inkml:trace contextRef="#ctx0" brushRef="#br0" timeOffset="93160.339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">11695 8449 0,'0'0'0,"0"18"15,-18 17-15,18-17 16,0-1-1,0 1-15</inkml:trace>
  <inkml:trace contextRef="#ctx0" brushRef="#br0" timeOffset="93510.77">11889 8502 0,'0'0'15,"0"35"-15,0-17 0,0 0 16,-18-1-16,0 1 0</inkml:trace>
  <inkml:trace contextRef="#ctx0" brushRef="#br0" timeOffset="95780.498">29616 3298 0,'0'0'0,"17"-17"16,-17 34 15,0 36-31,0-17 16,0 17-16,18 17 15,-18-35-15,18 36 16,-18-36-16,17 18 16,-17-35-16,0 17 15,0-17-15,0-36 31</inkml:trace>
  <inkml:trace contextRef="#ctx0" brushRef="#br0" timeOffset="95974.84">29686 3334 0,'0'-18'15,"18"18"-15,0-18 16,-1 18-16,54 0 16,-54 0-16,54 0 15,-53 0-15,17 18 16,-35 0 0</inkml:trace>
  <inkml:trace contextRef="#ctx0" brushRef="#br0" timeOffset="96113.624">29739 3475 0,'0'0'15,"53"35"-15,-35-35 0,35 0 0,-18 0 16,35 0-16,-34 0 16,-1-17-1,-35-1-15</inkml:trace>
  <inkml:trace contextRef="#ctx0" brushRef="#br0" timeOffset="97114.756">6720 7056 0,'0'52'16,"0"-34"-16,0 35 0,0-18 16,18 54-16,0-54 15,17 53-15,-35-70 16,18 35 0,-1-36-16,-17 1 15,0-1-15</inkml:trace>
  <inkml:trace contextRef="#ctx0" brushRef="#br0" timeOffset="97310.194">6756 7056 0,'17'-18'16,"1"18"-16,0-18 0,52-17 15,-35 17-15,1 18 16,-19-17-16,-17 34 16,-17 1-1</inkml:trace>
  <inkml:trace contextRef="#ctx0" brushRef="#br0" timeOffset="97438.3">6826 7303 0,'0'0'16,"71"0"-16,-36 0 0,-17 0 0,35 0 16,-53 17-1</inkml:trace>
  <inkml:trace contextRef="#ctx0" brushRef="#br0" timeOffset="102130.776">17074 8449 0,'0'-18'15,"18"36"1,0 17-1,-1 54 1,-17-37-16,18 19 16,0 88-16,-18-89 15,17 71-15,-17-88 16,18 0-16,-18-17 16,18-1-16,-18 0 0,0-17 15,17-1-15</inkml:trace>
  <inkml:trace contextRef="#ctx0" brushRef="#br0" timeOffset="102469.541">17321 8537 0,'0'36'15,"18"-1"-15,-18 53 16,18-35-16,-1 70 15,1-70-15,-18 0 16,18 0-16,-18 0 0,17 53 16,-17-53-1,18 17-15,-18-52 16,18 0-16,-1-18 16</inkml:trace>
  <inkml:trace contextRef="#ctx0" brushRef="#br0" timeOffset="102996.945">18415 8590 0,'-18'53'15,"18"0"-15,0 35 16,0-35 0,18 71-16,-18-72 15,0 1-15,18-17 0,-1 17 16,1 0-16,0-18 16,-1-18-16,1 1 15,-18-36 1</inkml:trace>
  <inkml:trace contextRef="#ctx0" brushRef="#br0" timeOffset="103203.569">18627 8678 0,'0'106'16,"0"-212"-16,17 265 0,-17-71 15,18-35-15,-18 0 16,35 35-16,-35-52 16,36 34-16,-36-35 15,17-17-15,-17 0 16</inkml:trace>
  <inkml:trace contextRef="#ctx0" brushRef="#br0" timeOffset="103650.033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">18768 8255 0,'17'0'16,"-34"0"-16,52-18 0,0 18 15,-17 0-15,17 0 0,-17 0 16,0 36-1,-18-19-15,0 1 0,0 35 16,-18-18 0,18-17-16,0-1 0,0 1 15,0 0-15,18-1 16,17 1 0,0-18-16,-17 18 0,-1-1 15</inkml:trace>
  <inkml:trace contextRef="#ctx0" brushRef="#br0" timeOffset="105873.888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">21572 8678 0,'0'0'16,"0"-53"-16,0 36 0,0-1 15,0 36-15,0-1 16,18 89-16,0-35 15,-1 105-15,1-105 16,0 88 0,-18-107-16,17 1 0,1 0 15,-18-17-15,17 16 0,1-52 16,0 0 0</inkml:trace>
  <inkml:trace contextRef="#ctx0" brushRef="#br0" timeOffset="106690.56">21890 8661 0,'0'0'16,"18"53"-16,-1 0 15,1 52-15,-18-52 0,17 0 16,1 0-16,0-18 15,17 71-15,-17-70 16,-1 16 0,-17-16-16,18-19 15</inkml:trace>
  <inkml:trace contextRef="#ctx0" brushRef="#br0" timeOffset="107079.055">22401 9084 0,'18'0'46,"0"0"-14,-18-18 46,-18 18-16</inkml:trace>
  <inkml:trace contextRef="#ctx0" brushRef="#br0" timeOffset="107336.239">22737 8696 0,'0'18'16,"0"35"-1,17-18-15,1 71 16,-18-36-16,17 36 15,-17-53-15,18 53 16,-18-71-16,18 18 16,-18-35-16,17-1 15,-17-34 1,18-1-16</inkml:trace>
  <inkml:trace contextRef="#ctx0" brushRef="#br0" timeOffset="107547.8">22966 8643 0,'0'18'0,"0"52"16,17-17 0,-17-18-16,18 18 0,0 53 15,-1-53-15,1 35 16,0-35-16,-1 18 15,1-36-15,-18 0 16,0-17-16,18 0 16</inkml:trace>
  <inkml:trace contextRef="#ctx0" brushRef="#br0" timeOffset="107776.3">23283 9278 0,'0'0'0,"0"53"0,0-18 16,18 36-16,-18-54 16,18 19-16,-18-19 0,17 1 15,-17 0-15,18-18 0,-18-18 31</inkml:trace>
  <inkml:trace contextRef="#ctx0" brushRef="#br0" timeOffset="107919.173">23372 9208 0,'35'-18'16,"-18"18"-16,19 0 15,-19 0-15,1 0 0,0 0 16</inkml:trace>
  <inkml:trace contextRef="#ctx0" brushRef="#br0" timeOffset="108043.566">23372 9349 0,'0'0'0,"0"17"15,17-17-15,1 0 16,-1 0-16,19 0 0,-1 0 15,-17-17-15,-1-1 16</inkml:trace>
  <inkml:trace contextRef="#ctx0" brushRef="#br0" timeOffset="108459.494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">23319 9225 0,'0'-17'15,"17"17"1,-34 0 0,-1 0-1,0 17-15,18 1 16,0 17 0,0-17-16,0-1 0,18 19 15,0-36-15,-18 35 16</inkml:trace>
  <inkml:trace contextRef="#ctx0" brushRef="#br0" timeOffset="110050.297">18997 9807 0,'0'36'15,"0"-19"-15,0 54 16,0-36-16,0 0 16,35 36-1,1-1-15,17-17 16,-36-53-16,36 18 15,-18-18-15,-17 0 16,-18-18-16,0 1 16</inkml:trace>
  <inkml:trace contextRef="#ctx0" brushRef="#br0" timeOffset="110333.204">18733 10054 0,'0'0'16,"0"-17"-16,35-19 15,0 19-15,0-36 16,1 35 0,-19-17-16,19-18 15,-19 18-15,1 35 0,-18-36 16,17 36-1,1 0-15,-18 18 16,53 17-16,-35-17 16,35 17-1,-18-35-15,-18 18 0,1-18 16</inkml:trace>
  <inkml:trace contextRef="#ctx0" brushRef="#br0" timeOffset="116618.163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-108805.242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-108132.234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-106786.071">9454 11959 0,'18'0'16,"17"0"0,-17 0-16,17-17 15,-17 17-15,0 0 16,-18 17-16</inkml:trace>
  <inkml:trace contextRef="#ctx0" brushRef="#br0" timeOffset="-106670.399">9472 12118 0,'0'18'16,"18"-18"-16,35-36 16,-36 36-16,54-35 15,-54 35-15</inkml:trace>
  <inkml:trace contextRef="#ctx0" brushRef="#br0" timeOffset="-106080.883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-105375.312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-105013.05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-104389.565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-103788.936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-103577.894">13952 12083 0,'-17'17'0,"-1"1"15,0 0-15,18-1 16,0 18-16,18-17 16,17 0-16,-17-1 15,35-17 1,-35 0-16,17-17 15,-18-1-15,19-17 16,-36 17-16,0 1 16</inkml:trace>
  <inkml:trace contextRef="#ctx0" brushRef="#br0" timeOffset="-103388.335">14111 11712 0,'0'0'16,"18"106"-16,-18-35 0,17 34 16,1-34-16,0 17 15,-18-53-15,17 18 16,1-35-16,0-18 16</inkml:trace>
  <inkml:trace contextRef="#ctx0" brushRef="#br0" timeOffset="-103238.317">14235 12100 0,'-18'53'0,"36"-106"0,-36 124 16,18-36-16,18-17 16,-1-1-16,1-17 15,17 0-15,-17 0 0,-1 0 16,19 0-16</inkml:trace>
  <inkml:trace contextRef="#ctx0" brushRef="#br0" timeOffset="-102815.861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-102487.489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-102146.583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-101926.498">15522 11412 0,'0'0'0,"53"36"0,88 87 15,-70-52-15,-1-18 16,-17 35-16,53 71 15,-71-89-15,-17 89 16,-18-106-16,-35 70 16,-1-87-16,1 16 0,-18-16 15,0-19-15</inkml:trace>
  <inkml:trace contextRef="#ctx0" brushRef="#br0" timeOffset="-99107.318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-98566.881">25576 11483 0,'0'-18'0,"18"18"16,0 0 0,17 0-16,18-17 0,53-1 15,-53 0-15,52-17 16,-52 35-16,-17-18 15,-54 36 1,0-18 0,1 18-16</inkml:trace>
  <inkml:trace contextRef="#ctx0" brushRef="#br0" timeOffset="-98311.04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-97972.404">24712 12435 0,'0'0'0,"88"0"0,-35 0 16,18 0-16,88-17 16,-54 17-16,107-35 15,-71 17-15,-17 0 16,140-17-16,-140 17 16,-19 1-16,-16-1 0,-19 18 15,-17 0-15,-18 0 0,-17 0 16,0 18-16,-36-1 15,0 1-15</inkml:trace>
  <inkml:trace contextRef="#ctx0" brushRef="#br0" timeOffset="-97442.256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-96532.289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-96053.115">26141 12577 0,'17'0'16,"1"0"-1,0 0-15,-1 0 0,1 0 16,0 0-16,-1 0 0,19 0 15,-19 0-15,1 0 16,-18-18 0,-18 18-16,-17-18 15</inkml:trace>
  <inkml:trace contextRef="#ctx0" brushRef="#br0" timeOffset="-95848.074">26194 12647 0,'0'53'16,"0"-106"-16,0 141 0,17-52 15,-17-19 1,18 18-16,0-17 16,-1 0-16,1-18 0,0 17 15,-1-17-15,19 0 16,-19-17-1</inkml:trace>
  <inkml:trace contextRef="#ctx0" brushRef="#br0" timeOffset="-95502.655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-95197.344">26705 12559 0,'18'-18'0,"0"36"15,-1-18 1,1 18-16,-1-1 15,-17 1-15,18-18 16,-18 17-16,18 36 16,-18-35-16,0 0 0,17 35 15,1-18-15,0 0 16,-18-17-16,0-1 16,0 1-1,-18-36 16,0 18-31,1 0 16,-1 0-16,0 0 16</inkml:trace>
  <inkml:trace contextRef="#ctx0" brushRef="#br0" timeOffset="-94331.156">8608 11218 0,'0'0'16,"17"0"0,1-17-16,17 17 15,18-18-15,-35 18 16,17 0-1,-17 0-15</inkml:trace>
  <inkml:trace contextRef="#ctx0" brushRef="#br0" timeOffset="-94163.209">8643 11271 0,'0'0'16,"18"36"-16,-18-19 15,17 18-15,-17-17 0,0 0 16,18-1-16,-18 1 0,18 17 16,-1-17-1,1-18 1</inkml:trace>
  <inkml:trace contextRef="#ctx0" brushRef="#br0" timeOffset="-93796.235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-93523.508">9155 11201 0,'35'17'15,"-17"-17"-15,17 18 16,-18 0-16,1-18 0,0 17 16,17 1-16,-17 0 15,-18 17 1,0-18-16,0 19 15,0-19-15,-18 1 0,18 0 16,-18-1-16,18-34 31,-17 17-15,-1 0-16,0 0 16</inkml:trace>
  <inkml:trace contextRef="#ctx0" brushRef="#br0" timeOffset="-92021.528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-91805.518">8449 13247 0,'35'0'15,"1"0"-15,17 0 16,-18 0 0,-18 0-16,1 0 0,0-18 15</inkml:trace>
  <inkml:trace contextRef="#ctx0" brushRef="#br0" timeOffset="-91648.099">8537 13300 0,'0'35'15,"0"-70"-15,18 105 0,-18-34 0,18-1 16,-1 35-16,1-52 16,-1 0-16,19 17 15,-1-17 1,-17-18-16,-1 0 16</inkml:trace>
  <inkml:trace contextRef="#ctx0" brushRef="#br0" timeOffset="-91376.75">8802 13476 0,'17'0'16,"1"-18"0,0 1-16,17-18 15,-35 17-15,18-35 16,-18 35-16,-18-17 15,0 17 1,-17 18-16,17 0 16,18 36-16,-17-19 15,17 19-15,17 17 16,19-18 0,52-18-1,-70-17-15,17 0 16</inkml:trace>
  <inkml:trace contextRef="#ctx0" brushRef="#br0" timeOffset="-91104.333">9013 13229 0,'36'0'16,"-1"18"-1,-17-1-15,17 1 16,-17 0-16,17 17 15,-17-17-15,-1 35 16,-17-18-16,18 18 16,-18-36-16,0 1 15,-18 0-15,1-18 16,-1-18 0,0 18-1,1-18-15,17 1 16,0-1-16</inkml:trace>
  <inkml:trace contextRef="#ctx0" brushRef="#br0" timeOffset="-90764.43">9578 13653 0,'0'0'0,"0"17"16,18-17-16,-18 18 16,0-1-16</inkml:trace>
  <inkml:trace contextRef="#ctx0" brushRef="#br0" timeOffset="-90643.097">9578 13935 0,'0'0'16,"18"0"-16,-1 0 16,1 0-16</inkml:trace>
  <inkml:trace contextRef="#ctx0" brushRef="#br0" timeOffset="-90476.153">9860 13670 0,'53'0'16,"-18"0"-16,1 0 15,34-17 1,-52 17-16,-1 0 0,1 0 15</inkml:trace>
  <inkml:trace contextRef="#ctx0" brushRef="#br0" timeOffset="-90369.876">9895 13847 0,'0'0'16,"36"17"-16,-19-17 16,36 0-16,-35-17 15,35-1-15,-36 18 16</inkml:trace>
  <inkml:trace contextRef="#ctx0" brushRef="#br0" timeOffset="-89794.914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-89615.963">11465 13229 0,'53'35'16,"-35"-35"-16,17 0 0,36 18 15,-36-18 1,-17-18-16</inkml:trace>
  <inkml:trace contextRef="#ctx0" brushRef="#br0" timeOffset="-89463.171">11571 13282 0,'18'71'16,"-36"-142"-16,36 177 0,17-18 15,-17-70-15,17 35 16,-17-36-16,-1-17 0,19 18 15,-19-18-15,1-18 16</inkml:trace>
  <inkml:trace contextRef="#ctx0" brushRef="#br0" timeOffset="-89107.726">11818 13529 0,'0'-18'31,"35"-17"-31,-35 17 16,36-34-16,-36 34 15,17-17-15,-17-1 16,-17 1 0,-1 35-1,0 35-15,18 1 16,0-1-16,36 0 16,-19-17-16,1-1 15,17 1-15,0-18 16,-17 0-16,0 0 15</inkml:trace>
  <inkml:trace contextRef="#ctx0" brushRef="#br0" timeOffset="-88835">12047 13176 0,'18'0'15,"0"18"1,-1-18-16,19 18 15,-19-1-15,18 1 16,-17-1-16,0 36 16,-1-35-16,-17 35 15,0-35 1,0 17-16,0-18 16,0 1-1,-17-36 16,-1 18-15</inkml:trace>
  <inkml:trace contextRef="#ctx0" brushRef="#br0" timeOffset="-88629.956">12435 13794 0,'0'0'15,"36"17"-15,17-17 0,35 0 16,-53 0-16,53 0 16,-70 0-16,0 0 15</inkml:trace>
  <inkml:trace contextRef="#ctx0" brushRef="#br0" timeOffset="-88067.06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-87533.069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-86906.486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-86661.834">15452 13317 0,'17'-35'16,"1"35"-16,0 0 16,-1-18-16,1 18 0,0 0 15,-1 0-15,1-17 16</inkml:trace>
  <inkml:trace contextRef="#ctx0" brushRef="#br0" timeOffset="-86493.158">15540 13229 0,'0'35'16,"0"18"0,0 18-16,0-1 15,18 19 1,17-54 0,0-17-16,0-18 15,1-18 1</inkml:trace>
  <inkml:trace contextRef="#ctx0" brushRef="#br0" timeOffset="-86176.414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-85843.027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-78686.353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-73292.174">16563 11871 0,'-18'0'16,"36"0"15,0 0 0,52 18-31,-35-36 16,54 0-16,-54 18 15,0-17-15,0-1 16,-17 18-16,17 0 16,-35-18-16,18 18 0,-36 0 15,1 0 1,-1 0-16</inkml:trace>
  <inkml:trace contextRef="#ctx0" brushRef="#br1" timeOffset="-73080.174">16722 11606 0,'0'0'15,"0"-17"-15,0 52 32,0 36-32,17-18 15,1 52-15,0-34 16,-1 35-16,1-53 15,17 17 1,-17-35-16,-18-17 16</inkml:trace>
  <inkml:trace contextRef="#ctx0" brushRef="#br1" timeOffset="-70983.792">17709 11448 0,'0'17'32,"-17"1"-32,-36 52 15,35-17-15,-35 36 16,36-36-16,-1-36 16,18 18-16,-18-35 0,18 18 15,18-36-15,0 18 16,-1-70-16</inkml:trace>
  <inkml:trace contextRef="#ctx0" brushRef="#br1" timeOffset="-70749.522">17533 10901 0,'0'35'16,"18"36"-1,-1-18-15,36 52 16,-17-34-16,34 52 16,-35-52-16,-17-18 15,17 0-15,1 0 0,16 17 16,-52-34-16,18-1 16,-18-17-16,0-1 15,-18 1-15</inkml:trace>
  <inkml:trace contextRef="#ctx0" brushRef="#br1" timeOffset="-70511.891">17286 11942 0,'-18'0'0,"36"0"0,-36 17 15,89-17-15,-18 0 16,0 0-16,35 0 0,106-17 16,-106 17-16,142-36 15,-142 19 1,53-1-16,-106 18 16,-17 0-16,-18 18 15</inkml:trace>
  <inkml:trace contextRef="#ctx0" brushRef="#br1" timeOffset="-69994.013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-68331.369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-68047.113">19456 11307 0,'0'-18'15,"17"18"1,19 0-1,-19-18-15,19 18 16,-19-17 0,1 17-16,-36 0 15,1 0 1</inkml:trace>
  <inkml:trace contextRef="#ctx0" brushRef="#br1" timeOffset="-67842.079">19456 11307 0,'0'0'16,"35"-18"-16,-35 36 0,0-1 16,0 1-16,0-1 15,0 54 1,0-36-16,-18 1 16,18-1-16,18-18 0,0 36 15,-18-35-15,53 0 16,-36-18-16,1 0 15,-1 0-15,1 0 0,0-18 16</inkml:trace>
  <inkml:trace contextRef="#ctx0" brushRef="#br1" timeOffset="-67417.726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-67085.824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-65828.04">6438 13935 0,'0'17'32,"35"1"-17,-17-18-15,17 0 16,18 0 0,-17 0-16,34-18 15,-35 18-15,-17 0 16,17 0-16,-17 0 0,0 0 0,-1 0 15,1 0-15,-18-17 16</inkml:trace>
  <inkml:trace contextRef="#ctx0" brushRef="#br1" timeOffset="-65610.963">6632 13741 0,'0'0'16,"0"17"-16,36 1 15,-1 17-15,0-17 16,0 17-16,18-17 16,35 17-16,-35-17 15,36 17 1,-72-17-16,1-1 0,-18 36 16,-18-35-16,-70 52 15,35-34-15,-70 52 16,70-53-16</inkml:trace>
  <inkml:trace contextRef="#ctx0" brushRef="#br1" timeOffset="-61568.447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-57785.986">27605 12188 0,'18'0'15,"34"-17"1,1 17 0,-17-18-16,34 18 15,-52 0-15,17 18 16,-53-18-16</inkml:trace>
  <inkml:trace contextRef="#ctx0" brushRef="#br1" timeOffset="-57681.139">27570 12365 0,'0'0'0,"35"0"16,0 18-16,18-18 16,18 0-16,-18-18 0,17 18 0,1-18 15</inkml:trace>
  <inkml:trace contextRef="#ctx0" brushRef="#br1" timeOffset="-57225.107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-56546.978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-56279.918">29792 11642 0,'35'0'16,"-17"0"-16,35-18 16,-35 18-16,34 0 15,-34 0-15</inkml:trace>
  <inkml:trace contextRef="#ctx0" brushRef="#br1" timeOffset="-56084.9">29880 11659 0,'-17'53'16,"34"-106"-16,-34 142 0,17-54 16,-18 53-16,18-53 15,18 18-15,-1-35 16,19-1-1,-1 1-15,-18-18 16,1 0-16,0-18 0</inkml:trace>
  <inkml:trace contextRef="#ctx0" brushRef="#br1" timeOffset="-55774.574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-55460.737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-54255.235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-33128.224">4516 15646 0,'0'17'16,"0"19"-16,17-1 15,1 0-15,-18 0 16,17 1-16,1-1 0,0 0 16,-18-17-16,17 17 0,1-17 15,0-18-15</inkml:trace>
  <inkml:trace contextRef="#ctx0" brushRef="#br2" timeOffset="-32989.354">4674 15734 0,'18'35'0,"0"0"16,-1 1-16,19 17 15,-19-36-15,18 19 0,-17-19 16,0 18-16</inkml:trace>
  <inkml:trace contextRef="#ctx0" brushRef="#br2" timeOffset="-32505.702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-32077.174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-31988.438">5962 16369 0,'18'18'15,"17"-1"1</inkml:trace>
  <inkml:trace contextRef="#ctx0" brushRef="#br2" timeOffset="-31371.8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-31271.533">6579 16475 0,'-17'-36'16,"34"72"-16,1-19 0,0-17 15,17-17-15,-17 17 16,-1-36-16,1 19 16,-18-1-16</inkml:trace>
  <inkml:trace contextRef="#ctx0" brushRef="#br2" timeOffset="-31121.131">6668 16263 0,'0'88'16,"0"-176"-16,0 212 0,0-36 16,0-53-16,17 18 15,1-35-15,-1-1 16</inkml:trace>
  <inkml:trace contextRef="#ctx0" brushRef="#br2" timeOffset="-30515.514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-30206.54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-29330.248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-29074.522">9454 15822 0,'0'0'16,"0"35"-16,18 18 15,-18-17-15,18-36 16,17 0-16,-17 0 16</inkml:trace>
  <inkml:trace contextRef="#ctx0" brushRef="#br2" timeOffset="-28957.21">9613 15928 0,'-17'70'15,"34"-140"-15,-34 176 0,17-36 16,0-52-16</inkml:trace>
  <inkml:trace contextRef="#ctx0" brushRef="#br2" timeOffset="-25110.821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-23329.993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-23017.47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-21371.321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-21122.707">15152 15575 0,'17'-17'0,"19"17"16,17-18-16,-36 18 16,36-18-1,-35 18-15,-1 0 16,1 0-16</inkml:trace>
  <inkml:trace contextRef="#ctx0" brushRef="#br2" timeOffset="-20965.789">15222 15628 0,'0'0'0,"0"35"0,0 36 16,0-36-16,18 36 15,-18-54-15,18 19 16,-1-19-16,1 1 0,0-18 0,17 0 15,-18 0 1</inkml:trace>
  <inkml:trace contextRef="#ctx0" brushRef="#br2" timeOffset="-20638.42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-20337.55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-19765.502">16245 16051 0,'18'0'15,"0"0"1,-1 0 0</inkml:trace>
  <inkml:trace contextRef="#ctx0" brushRef="#br2" timeOffset="-19653.705">16263 16316 0,'0'0'15,"18"18"-15,-1-18 0,1 0 16,0 0-16,-1-18 16</inkml:trace>
  <inkml:trace contextRef="#ctx0" brushRef="#br2" timeOffset="-19476.733">16651 16087 0,'71'-36'0,"-142"72"15,159-72-15,-52 19 0,-1 17 16,-17 0-16</inkml:trace>
  <inkml:trace contextRef="#ctx0" brushRef="#br2" timeOffset="-19364.437">16722 16281 0,'0'0'15,"53"17"-15,-18-17 0,0 0 16,-17-17-16,17 17 0</inkml:trace>
  <inkml:trace contextRef="#ctx0" brushRef="#br2" timeOffset="-18792.155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-18579.976">18080 15487 0,'53'0'15,"-106"0"-15,141-18 0,-17 1 16,-36-1-16,35 0 15,-34 1-15,-19 17 16,-34 0-16</inkml:trace>
  <inkml:trace contextRef="#ctx0" brushRef="#br2" timeOffset="-18439.648">18150 15593 0,'0'17'0,"0"-34"0,36 105 16,-19-70-16,36 35 15,-35-53-15,17 17 16,-17 1-16,-1-18 16,1 0-16</inkml:trace>
  <inkml:trace contextRef="#ctx0" brushRef="#br2" timeOffset="-18130.03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-17851.8">18680 15399 0,'0'0'0,"17"0"16,1-18-16,0 18 16,17 0-1,-18 0-15,1 0 16,0 35-16,-18 1 15,0 34-15,17-34 16,-17 34-16,0-35 16,18 18-1,-18-35-15,0 0 16,0-1-16,-18-17 31,1-17-31,-1 17 0,0-18 16,-17 18-1</inkml:trace>
  <inkml:trace contextRef="#ctx0" brushRef="#br2" timeOffset="-16928.344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-15667.191">20567 15399 0,'0'0'0,"0"-18"15,-18 18 1,36 0-1,17-18 1,-17 18-16,17 0 16,-17-17-16,17 17 0,0-18 15,-17 18-15</inkml:trace>
  <inkml:trace contextRef="#ctx0" brushRef="#br2" timeOffset="-15427.771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-14959.987">21167 15681 0,'-18'-18'16,"36"36"-16,-54-36 16,19 36-1,-1 70 1,18-17-16,0 70 16,0-71-16,0-17 0,35 53 15,1-18 1,-1-52-16,18 17 15,-18-53-15,36 0 16</inkml:trace>
  <inkml:trace contextRef="#ctx0" brushRef="#br2" timeOffset="-14236.837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-13891.919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-13286.144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-12835.841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-12623.183">24112 15646 0,'18'70'16,"-36"-140"-16,36 193 0,0-17 15,-1-71-15,-17 18 0,18 71 16,-18-71-16,0 35 16,0-71-16,0 1 15,18 0-15,-18-1 0</inkml:trace>
  <inkml:trace contextRef="#ctx0" brushRef="#br2" timeOffset="-12474.287">24253 16140 0,'-35'35'16,"70"-70"-16,-70 88 0,35-36 0,35 18 15,-17-35-15,0 18 16,17-18-16,18 0 15,-35 0-15</inkml:trace>
  <inkml:trace contextRef="#ctx0" brushRef="#br2" timeOffset="-12112.825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-11871.184">24818 16210 0,'-18'35'16,"18"-17"-16,0 0 15,0-1-15,18 1 16,17-18-16,-17 0 15,-1-18-15,1 18 16,-18-17-16,18-19 16,-36 19-16,0-18 15,1 35-15,-1-18 0,-17 18 16,17 0-16,1 0 16,17 18-16,17-1 15,1 1 1</inkml:trace>
  <inkml:trace contextRef="#ctx0" brushRef="#br2" timeOffset="-11546.321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-11266.576">25224 15540 0,'53'18'16,"-106"-36"-16,141 53 0,-53 0 0,36 71 15,-36-35-15,0-18 16,0 17-16,1 1 0,-19 35 16,-17-53-1,-17 0-15,-1-18 0,0 0 0,-17-17 16,-18 35 0,18-36-16,17-17 15</inkml:trace>
  <inkml:trace contextRef="#ctx0" brushRef="#br2" timeOffset="-10044.371">26070 16104 0,'18'0'47,"0"-17"-31,-1 17-16,36 0 15,-18 0-15,36-18 16,-53 18-16,17-18 16,18 1-1,-36-1-15,-34 18 16</inkml:trace>
  <inkml:trace contextRef="#ctx0" brushRef="#br2" timeOffset="-9870.91">26229 15910 0,'0'53'15,"0"-106"-15,0 141 0,0-52 0,0 34 16,18-34-16,-1 17 16,1-36-1,0 18-15,-1-35 16</inkml:trace>
  <inkml:trace contextRef="#ctx0" brushRef="#br2" timeOffset="-9387.302">27305 15522 0,'-18'36'15,"36"-72"-15,-53 89 0,17-18 16,0 1-16,1 17 0,-18 17 16,17-17-16,0 18 15,18-54-15,0 1 16,18 0 0,0-36-1</inkml:trace>
  <inkml:trace contextRef="#ctx0" brushRef="#br2" timeOffset="-9165.213">27252 15222 0,'18'18'15,"-18"17"-15,17 1 0,19 69 16,-19-52-16,36 71 15,-35-71-15,35 53 16,-36-71-16,1 53 16,0-53-16,-18 1 15,0-19-15,0 1 16</inkml:trace>
  <inkml:trace contextRef="#ctx0" brushRef="#br2" timeOffset="-8953.76">26846 16228 0,'0'0'16,"71"0"-16,0 0 0,87-18 15,54 1 1,-106-1-16,0 18 0,70-18 15,-123 18-15,0 0 16</inkml:trace>
  <inkml:trace contextRef="#ctx0" brushRef="#br2" timeOffset="-8487.183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-7635.42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-7435.889">28928 15381 0,'0'0'16,"35"-18"-16,-17 18 0,17-17 0,0-1 16</inkml:trace>
  <inkml:trace contextRef="#ctx0" brushRef="#br2" timeOffset="-7263.43">28998 15558 0,'0'35'0,"0"-70"0,0 105 0,18-17 15,-18 0-15,18-35 16,-18-1-16,35 1 16,-17-18-16,-1 0 15</inkml:trace>
  <inkml:trace contextRef="#ctx0" brushRef="#br2" timeOffset="-6884.881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-6523.082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-4149.678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-1903.849">18750 16140 0,'-17'0'0,"-1"0"15,18 17-15,18-17 16,17 18 0,18-18-1,0 0-15,52-18 16,-34 1-16,35-19 16</inkml:trace>
  <inkml:trace contextRef="#ctx0" brushRef="#br2" timeOffset="928.766">16598 16122 0,'0'-18'0,"0"1"15,0-1 1,-17 18 31,-1 0-31,0 0-1,1 0 1,34 0 31,1 0-32,0 0-15,-1 0 16,18 0 0,-17 0-16,35 18 15,-18-18-15,1 0 0,17 0 16,-36 0-16,18 0 15,-17 0-15,-18 17 32</inkml:trace>
  <inkml:trace contextRef="#ctx0" brushRef="#br2" timeOffset="1172.914">16651 16245 0,'18'0'31,"-1"0"-15,1 18-16,17-18 15,-17 0-15,35 0 16,-35 0-16,17 0 0,-18-18 15,-17 36 1,0 0-16</inkml:trace>
  <inkml:trace contextRef="#ctx0" brushRef="#br2" timeOffset="1774.014">16757 17321 0,'35'18'16,"-17"-18"-16,0 0 15,17 0-15,-18 0 16,19 0-16,-19 0 0,19 0 15</inkml:trace>
  <inkml:trace contextRef="#ctx0" brushRef="#br2" timeOffset="1891.383">16863 17498 0,'17'0'15,"-34"0"-15,70 0 0,-36-18 16,54 1-16</inkml:trace>
  <inkml:trace contextRef="#ctx0" brushRef="#br2" timeOffset="2335.033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2528.548">18062 17092 0,'0'0'0,"36"-18"15,-1 1-15,-18 17 0,1-18 16,17 18-16,1-17 15,-19 17-15</inkml:trace>
  <inkml:trace contextRef="#ctx0" brushRef="#br2" timeOffset="2640.845">18168 17110 0,'0'35'0,"0"-70"0,-18 123 16,18-53 0,18-17-16,-18-1 0,35 1 15,-17 0-15,0-18 16,-1 0-16,1 0 0</inkml:trace>
  <inkml:trace contextRef="#ctx0" brushRef="#br2" timeOffset="2930.114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3196.823">18662 16969 0,'0'-18'0,"18"18"16,-18 18-16,17-18 0,1 35 16,0-17-1,-1-1-15,1 1 0,-1-1 16,1 36-16,0-17 16,-18-1-16,0-17 15,0-1-15,0 1 16,-18-18-16,-17 0 15,17 0 1,-17-18-16,17 18 16,1 0-16,-1 0 0,0 0 15</inkml:trace>
  <inkml:trace contextRef="#ctx0" brushRef="#br2" timeOffset="3819.703">18891 17586 0,'-17'18'16,"34"-18"0,19 17-1,34-17 1,-35 0-16,18 0 15,-17 0-15,-1-17 0,35 17 16,-52 0-16,0 0 16,-18 17-16,-18-17 15,0 0-15</inkml:trace>
  <inkml:trace contextRef="#ctx0" brushRef="#br2" timeOffset="5254.88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5533.124">20514 17268 0,'-18'0'15,"1"0"-15,-1 36 16,0-1-16,1-17 16,-18 17-1,17-17-15,0 17 0,18-53 31,0 1-15</inkml:trace>
  <inkml:trace contextRef="#ctx0" brushRef="#br2" timeOffset="5760.499">20426 16951 0,'17'18'16,"-17"-1"-16,18 54 16,0-36-16,-1 0 15,1 1-15,35 34 16,-35-35-16,17-17 16,-17 17-16,17-17 0,0 35 15,-17-35-15,-1-1 16,-17 1-16</inkml:trace>
  <inkml:trace contextRef="#ctx0" brushRef="#br2" timeOffset="6021.694">19826 17833 0,'53'0'15,"-106"0"-15,141 0 0,36-18 16,-36 1-16,71-1 16,-89 18-16,1 0 15,-1 0-15,-17 0 0,36 0 16,-72 18-16</inkml:trace>
  <inkml:trace contextRef="#ctx0" brushRef="#br2" timeOffset="6444.82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7006.908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7378.89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7656.286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7946.54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8358.488">23442 17604 0,'18'0'16,"-36"0"-16,53 0 0,36 0 15,-18-18 1,70-17-16,-70 17 16,0 0-16,-18 18 15</inkml:trace>
  <inkml:trace contextRef="#ctx0" brushRef="#br2" timeOffset="8691.373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9175.661">25171 17145 0,'-36'-18'16,"72"36"-16,-107-36 0,36 54 15,0 17-15,17-18 16,0 35-16,1 1 16,-1 0-16,18-1 0,18 89 15,-1-106-15,36 53 16,-17-71-1,16 0-15,-16-17 0,17-1 16,-18-17-16,35 0 16</inkml:trace>
  <inkml:trace contextRef="#ctx0" brushRef="#br2" timeOffset="10098.38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10449.313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10988.747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11317.148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11539.741">27852 17604 0,'-35'35'15,"70"-70"-15,-88 88 0,35-36 16,18 1-16,18 17 16,0-17-16,17-1 0,0 1 15,0-18-15,18 0 16,-35 0-16,0 0 0,-1 0 15,1-35 1</inkml:trace>
  <inkml:trace contextRef="#ctx0" brushRef="#br2" timeOffset="11794.699">28046 17251 0,'0'0'0,"0"35"0,0 0 16,17 1-16,-17 17 16,18 0-16,0-1 0,17 72 15,-17-71-15,-1 0 0,1 17 16,0-52-16,-1-18 15,-17 18-15,0-36 16,0 0 0</inkml:trace>
  <inkml:trace contextRef="#ctx0" brushRef="#br2" timeOffset="11933.569">28240 17657 0,'0'0'16,"-18"35"-16,1-18 0,17 1 15,0 0-15,0-1 0,35 19 16,-17-36-16,34 0 16,-34 0-16</inkml:trace>
  <inkml:trace contextRef="#ctx0" brushRef="#br2" timeOffset="12255.946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12513.13">28681 17745 0,'0'35'15,"0"-70"-15,0 88 0,17-18 16,36-17-1,-17-18-15,17 0 16,-36 0-16,1-36 16,-18 19-16,-18-19 15,1 19-15,-1-1 0,-17-17 16,35 17-16,-18 18 16,36 0-1,-1 0 1,-17 18-16,18-1 0</inkml:trace>
  <inkml:trace contextRef="#ctx0" brushRef="#br2" timeOffset="12820.97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13041.566">29228 17198 0,'0'0'0,"17"0"15,1 0-15,17 0 0,36 35 16,-36-17-16,18 52 16,-35-17-16,-18 36 15,0-37-15,-18 54 16,18-53-1,-35 18-15,-1-54 16,19 1-16</inkml:trace>
  <inkml:trace contextRef="#ctx0" brushRef="#br2" timeOffset="13530.901">26899 17427 0,'-17'-53'16,"34"106"-16,-34-123 15,17 52-15,17 18 16,-17 18-16,18 52 16,0-34-16,-1 69 15,1-52-15,17 18 16,-35-36-1,18 36-15</inkml:trace>
  <inkml:trace contextRef="#ctx0" brushRef="#br2" timeOffset="15030.888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17117.938">17657 18256 0,'17'0'47,"1"0"-31,-1 0-16,1 0 15</inkml:trace>
  <inkml:trace contextRef="#ctx0" brushRef="#br2" timeOffset="17478.159">17657 18256 0,'0'0'0,"-18"18"16,36 0-1,-1-1 1,1 1-16</inkml:trace>
  <inkml:trace contextRef="#ctx0" brushRef="#br2" timeOffset="19180.007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22762.292">17515 18397 0,'0'-17'15,"0"-1"16,0 36 16,18-18 0,-18 17-31,18-17-1,-18 18 1,17-18 0,1 0 31,-36 0-16</inkml:trace>
  <inkml:trace contextRef="#ctx0" brushRef="#br2" timeOffset="24568.88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24924.712">11906 17586 0,'0'18'0,"0"17"16,0-17-16,0 17 15,0 0-15,0 36 16,0-18-16,18-1 16,-18 37-16,0-36 15,0 35 1,0-53-16,0-17 0,0 17 15,18-17-15,-1-18 16</inkml:trace>
  <inkml:trace contextRef="#ctx0" brushRef="#br2" timeOffset="25314.749">12259 17956 0,'-18'0'15,"36"0"-15,-18 0 16,53 0-16,-35 0 15,52 0-15,-52 0 16,52 0-16,-52 0 16,17 0-1</inkml:trace>
  <inkml:trace contextRef="#ctx0" brushRef="#br2" timeOffset="25753.918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26037.672">13194 17551 0,'0'0'0,"0"-18"0,0 36 15,-18 17 1,1-17 0,-1 17-16,0-17 0,18 17 15,-17-18-15,-1 1 16,18 0-16,0-1 0</inkml:trace>
  <inkml:trace contextRef="#ctx0" brushRef="#br2" timeOffset="26325.937">13123 17163 0,'18'35'16,"0"-17"-16,-18 34 16,17-16-16,-17-19 0,18 19 15,0-1-15,-1 0 0,1 53 16,17-35-16,0 36 15,-17-54-15,35 18 16,-35-36-16,-1 19 16,1-19-1,-1-17-15</inkml:trace>
  <inkml:trace contextRef="#ctx0" brushRef="#br2" timeOffset="26681.89">12788 17974 0,'18'0'31,"17"0"-15,0 0-16,36 0 15,-18 18 1,0-18-16,53 17 0,-36-17 16,36 0-16,-71 0 15,36 0 1,-36 0-16,-17 0 15,-1 0-15,-17 18 0,0 0 32,-17-18-32</inkml:trace>
  <inkml:trace contextRef="#ctx0" brushRef="#br2" timeOffset="27221.99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27660.159">13670 17357 0,'18'17'15,"-1"19"1,1-1-16,0 0 16,17 18-16,18 88 15,-18-88-15,-17 18 16,17 105-16,-35-52 16,-35-19-1,17-69-15,-35 34 16,18-52-16,17-1 15,-17 1-15,0 0 16</inkml:trace>
  <inkml:trace contextRef="#ctx0" brushRef="#br2" timeOffset="29145.842">14446 16933 0,'18'-17'0,"17"17"15,53 17-15,-35 1 16,106-18 0,-71 18-16,89-36 15,-89 18-15,0-18 16,0 18-16,-17-17 0,17 17 15</inkml:trace>
  <inkml:trace contextRef="#ctx0" brushRef="#br2" timeOffset="31371.208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35529.732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6053.5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53342.263">24236 18344 0,'0'18'78,"-18"-18"-62,1 0 15,-1 0-15,18 18 31,18-18-32,-1 0-15,36 0 16,-35 0-16,17-18 15,0 18-15,36 0 16,-36 0-16,36 0 16,-36 0-16,18 0 15,-35 18-15,17-18 16</inkml:trace>
  <inkml:trace contextRef="#ctx0" brushRef="#br2" timeOffset="54183.76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62835.501">11465 18627 0,'0'17'15,"18"-17"48,-18-17-48,18 17 1,-1 0-16</inkml:trace>
  <inkml:trace contextRef="#ctx0" brushRef="#br2" timeOffset="63369.01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82616.683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82855.316">14587 17427 0,'0'0'16,"18"-17"-16,17-1 16,-17 18-16,0 0 15,-1 0-15,-17 18 32,-17-18-32</inkml:trace>
  <inkml:trace contextRef="#ctx0" brushRef="#br2" timeOffset="82994.687">14587 17427 0,'0'36'15,"0"16"1,0-140-16,0 212 0,0-89 0,0 53 16,18-53-16,0-17 15,17 17-15,-17-17 0,17 0 16,-18-1-16,1-17 16,17 0-16,-17-17 15</inkml:trace>
  <inkml:trace contextRef="#ctx0" brushRef="#br2" timeOffset="83302.284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83528.85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85348.34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87146.2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92832.098">22296 17321 0,'0'-17'15,"0"-1"48,0 36 15,0-1-47,17 1-15,-17 0-16,0-1 15,18-17-15,-18 18 16,-18 0 47,1-18-48,-1 0-15,0 0 16,-17 0-16,17 0 15,1 0 1,17 17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85992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381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2AF0-6340-8748-9B6E-5F97F04D248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600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image" Target="../media/image72.png"/><Relationship Id="rId12" Type="http://schemas.openxmlformats.org/officeDocument/2006/relationships/customXml" Target="../ink/ink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1.png"/><Relationship Id="rId5" Type="http://schemas.openxmlformats.org/officeDocument/2006/relationships/image" Target="../media/image54.png"/><Relationship Id="rId10" Type="http://schemas.openxmlformats.org/officeDocument/2006/relationships/image" Target="../media/image10.png"/><Relationship Id="rId4" Type="http://schemas.openxmlformats.org/officeDocument/2006/relationships/image" Target="../media/image42.pn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7.JPEG"/><Relationship Id="rId7" Type="http://schemas.openxmlformats.org/officeDocument/2006/relationships/image" Target="../media/image1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101.png"/><Relationship Id="rId5" Type="http://schemas.openxmlformats.org/officeDocument/2006/relationships/image" Target="../media/image17.png"/><Relationship Id="rId10" Type="http://schemas.openxmlformats.org/officeDocument/2006/relationships/customXml" Target="../ink/ink18.xml"/><Relationship Id="rId4" Type="http://schemas.openxmlformats.org/officeDocument/2006/relationships/image" Target="../media/image8.png"/><Relationship Id="rId9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customXml" Target="../ink/ink20.xml"/><Relationship Id="rId3" Type="http://schemas.openxmlformats.org/officeDocument/2006/relationships/image" Target="../media/image33.png"/><Relationship Id="rId7" Type="http://schemas.openxmlformats.org/officeDocument/2006/relationships/image" Target="../media/image73.png"/><Relationship Id="rId12" Type="http://schemas.openxmlformats.org/officeDocument/2006/relationships/image" Target="../media/image24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11" Type="http://schemas.openxmlformats.org/officeDocument/2006/relationships/image" Target="../media/image112.png"/><Relationship Id="rId5" Type="http://schemas.openxmlformats.org/officeDocument/2006/relationships/image" Target="../media/image55.png"/><Relationship Id="rId10" Type="http://schemas.openxmlformats.org/officeDocument/2006/relationships/image" Target="../media/image102.png"/><Relationship Id="rId4" Type="http://schemas.openxmlformats.org/officeDocument/2006/relationships/image" Target="../media/image43.png"/><Relationship Id="rId9" Type="http://schemas.openxmlformats.org/officeDocument/2006/relationships/image" Target="../media/image23.tiff"/><Relationship Id="rId1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210.png"/><Relationship Id="rId18" Type="http://schemas.openxmlformats.org/officeDocument/2006/relationships/image" Target="../media/image220.png"/><Relationship Id="rId3" Type="http://schemas.openxmlformats.org/officeDocument/2006/relationships/image" Target="../media/image170.png"/><Relationship Id="rId7" Type="http://schemas.openxmlformats.org/officeDocument/2006/relationships/image" Target="../media/image110.png"/><Relationship Id="rId12" Type="http://schemas.openxmlformats.org/officeDocument/2006/relationships/image" Target="../media/image200.png"/><Relationship Id="rId17" Type="http://schemas.openxmlformats.org/officeDocument/2006/relationships/customXml" Target="../ink/ink21.xml"/><Relationship Id="rId2" Type="http://schemas.openxmlformats.org/officeDocument/2006/relationships/image" Target="../media/image160.pn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9.png"/><Relationship Id="rId5" Type="http://schemas.openxmlformats.org/officeDocument/2006/relationships/image" Target="../media/image700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601.png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2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74.png"/><Relationship Id="rId7" Type="http://schemas.openxmlformats.org/officeDocument/2006/relationships/image" Target="../media/image1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customXml" Target="../ink/ink24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26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customXml" Target="../ink/ink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51.png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761" y="1278036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351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1066752"/>
              <a:ext cx="8013960" cy="5531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1057392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9984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14:cNvPr>
              <p14:cNvContentPartPr/>
              <p14:nvPr/>
            </p14:nvContentPartPr>
            <p14:xfrm>
              <a:off x="425520" y="882720"/>
              <a:ext cx="10738080" cy="424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873360"/>
                <a:ext cx="1075680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530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14:cNvPr>
              <p14:cNvContentPartPr/>
              <p14:nvPr/>
            </p14:nvContentPartPr>
            <p14:xfrm>
              <a:off x="133200" y="1155600"/>
              <a:ext cx="11011320" cy="560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40" y="1146240"/>
                <a:ext cx="11030040" cy="56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04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0850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</p:spTree>
    <p:extLst>
      <p:ext uri="{BB962C8B-B14F-4D97-AF65-F5344CB8AC3E}">
        <p14:creationId xmlns:p14="http://schemas.microsoft.com/office/powerpoint/2010/main" val="185545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regularization reduces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848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31665E7-3454-4480-85F9-2E120DF4D0CB}"/>
              </a:ext>
            </a:extLst>
          </p:cNvPr>
          <p:cNvSpPr txBox="1"/>
          <p:nvPr/>
        </p:nvSpPr>
        <p:spPr>
          <a:xfrm>
            <a:off x="1220747" y="5660396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bias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81DADBE-C968-4203-82A9-EA5BE07B1F78}"/>
              </a:ext>
            </a:extLst>
          </p:cNvPr>
          <p:cNvSpPr txBox="1"/>
          <p:nvPr/>
        </p:nvSpPr>
        <p:spPr>
          <a:xfrm>
            <a:off x="5289873" y="5660396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“just right”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44231E2F-D5E2-4834-88BD-35D8FB6E1869}"/>
              </a:ext>
            </a:extLst>
          </p:cNvPr>
          <p:cNvSpPr txBox="1"/>
          <p:nvPr/>
        </p:nvSpPr>
        <p:spPr>
          <a:xfrm>
            <a:off x="9218004" y="5660396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14:cNvPr>
              <p14:cNvContentPartPr/>
              <p14:nvPr/>
            </p14:nvContentPartPr>
            <p14:xfrm>
              <a:off x="279360" y="1168560"/>
              <a:ext cx="1150668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00" y="1159200"/>
                <a:ext cx="1152540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60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Applied ML is a highly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14:cNvPr>
              <p14:cNvContentPartPr/>
              <p14:nvPr/>
            </p14:nvContentPartPr>
            <p14:xfrm>
              <a:off x="1606680" y="1212840"/>
              <a:ext cx="9722160" cy="553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7320" y="1203480"/>
                <a:ext cx="97408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32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Dropout</a:t>
            </a:r>
          </a:p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71105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</a:t>
            </a:r>
          </a:p>
        </p:txBody>
      </p:sp>
      <p:grpSp>
        <p:nvGrpSpPr>
          <p:cNvPr id="480" name="Group 479"/>
          <p:cNvGrpSpPr/>
          <p:nvPr/>
        </p:nvGrpSpPr>
        <p:grpSpPr>
          <a:xfrm>
            <a:off x="226170" y="2431258"/>
            <a:ext cx="5263368" cy="3080230"/>
            <a:chOff x="232268" y="1001512"/>
            <a:chExt cx="4246425" cy="2181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2847055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2847055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2847055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427206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427206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1424533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3530033" y="1945340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139198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137130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139198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0" name="Straight Arrow Connector 49"/>
            <p:cNvCxnSpPr>
              <a:stCxn id="15" idx="6"/>
              <a:endCxn id="16" idx="1"/>
            </p:cNvCxnSpPr>
            <p:nvPr/>
          </p:nvCxnSpPr>
          <p:spPr>
            <a:xfrm>
              <a:off x="3750509" y="2044967"/>
              <a:ext cx="428297" cy="56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847055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459494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2139198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" name="Straight Arrow Connector 223"/>
            <p:cNvCxnSpPr>
              <a:stCxn id="216" idx="6"/>
              <a:endCxn id="15" idx="2"/>
            </p:cNvCxnSpPr>
            <p:nvPr/>
          </p:nvCxnSpPr>
          <p:spPr>
            <a:xfrm flipV="1">
              <a:off x="3067531" y="2044967"/>
              <a:ext cx="462502" cy="819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0" idx="6"/>
              <a:endCxn id="15" idx="2"/>
            </p:cNvCxnSpPr>
            <p:nvPr/>
          </p:nvCxnSpPr>
          <p:spPr>
            <a:xfrm flipV="1">
              <a:off x="3067531" y="2044967"/>
              <a:ext cx="462502" cy="32627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9" idx="6"/>
              <a:endCxn id="15" idx="2"/>
            </p:cNvCxnSpPr>
            <p:nvPr/>
          </p:nvCxnSpPr>
          <p:spPr>
            <a:xfrm>
              <a:off x="3067531" y="1835761"/>
              <a:ext cx="462502" cy="20920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8" idx="6"/>
              <a:endCxn id="15" idx="2"/>
            </p:cNvCxnSpPr>
            <p:nvPr/>
          </p:nvCxnSpPr>
          <p:spPr>
            <a:xfrm>
              <a:off x="3067531" y="1321553"/>
              <a:ext cx="462502" cy="7234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18" idx="6"/>
              <a:endCxn id="216" idx="2"/>
            </p:cNvCxnSpPr>
            <p:nvPr/>
          </p:nvCxnSpPr>
          <p:spPr>
            <a:xfrm>
              <a:off x="2359674" y="2864176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" idx="6"/>
              <a:endCxn id="216" idx="2"/>
            </p:cNvCxnSpPr>
            <p:nvPr/>
          </p:nvCxnSpPr>
          <p:spPr>
            <a:xfrm>
              <a:off x="2357606" y="2371245"/>
              <a:ext cx="489449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7" idx="6"/>
              <a:endCxn id="216" idx="2"/>
            </p:cNvCxnSpPr>
            <p:nvPr/>
          </p:nvCxnSpPr>
          <p:spPr>
            <a:xfrm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9" idx="6"/>
              <a:endCxn id="216" idx="2"/>
            </p:cNvCxnSpPr>
            <p:nvPr/>
          </p:nvCxnSpPr>
          <p:spPr>
            <a:xfrm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" idx="6"/>
              <a:endCxn id="10" idx="2"/>
            </p:cNvCxnSpPr>
            <p:nvPr/>
          </p:nvCxnSpPr>
          <p:spPr>
            <a:xfrm>
              <a:off x="2359674" y="1321553"/>
              <a:ext cx="48738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7" idx="6"/>
              <a:endCxn id="10" idx="2"/>
            </p:cNvCxnSpPr>
            <p:nvPr/>
          </p:nvCxnSpPr>
          <p:spPr>
            <a:xfrm>
              <a:off x="2359674" y="1835761"/>
              <a:ext cx="487381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18" idx="6"/>
              <a:endCxn id="10" idx="2"/>
            </p:cNvCxnSpPr>
            <p:nvPr/>
          </p:nvCxnSpPr>
          <p:spPr>
            <a:xfrm>
              <a:off x="2357606" y="2371245"/>
              <a:ext cx="48944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18" idx="6"/>
              <a:endCxn id="10" idx="2"/>
            </p:cNvCxnSpPr>
            <p:nvPr/>
          </p:nvCxnSpPr>
          <p:spPr>
            <a:xfrm flipV="1">
              <a:off x="2359674" y="2371245"/>
              <a:ext cx="487381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18" idx="6"/>
              <a:endCxn id="9" idx="2"/>
            </p:cNvCxnSpPr>
            <p:nvPr/>
          </p:nvCxnSpPr>
          <p:spPr>
            <a:xfrm flipV="1"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18" idx="6"/>
              <a:endCxn id="8" idx="2"/>
            </p:cNvCxnSpPr>
            <p:nvPr/>
          </p:nvCxnSpPr>
          <p:spPr>
            <a:xfrm flipV="1"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" idx="6"/>
              <a:endCxn id="9" idx="2"/>
            </p:cNvCxnSpPr>
            <p:nvPr/>
          </p:nvCxnSpPr>
          <p:spPr>
            <a:xfrm flipV="1">
              <a:off x="2357606" y="1835761"/>
              <a:ext cx="489449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17" idx="6"/>
              <a:endCxn id="8" idx="2"/>
            </p:cNvCxnSpPr>
            <p:nvPr/>
          </p:nvCxnSpPr>
          <p:spPr>
            <a:xfrm flipV="1"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" idx="6"/>
              <a:endCxn id="9" idx="2"/>
            </p:cNvCxnSpPr>
            <p:nvPr/>
          </p:nvCxnSpPr>
          <p:spPr>
            <a:xfrm>
              <a:off x="2359674" y="1835761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8" idx="6"/>
              <a:endCxn id="8" idx="2"/>
            </p:cNvCxnSpPr>
            <p:nvPr/>
          </p:nvCxnSpPr>
          <p:spPr>
            <a:xfrm flipV="1">
              <a:off x="2357606" y="1321553"/>
              <a:ext cx="489449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" idx="6"/>
              <a:endCxn id="9" idx="2"/>
            </p:cNvCxnSpPr>
            <p:nvPr/>
          </p:nvCxnSpPr>
          <p:spPr>
            <a:xfrm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" idx="6"/>
              <a:endCxn id="8" idx="2"/>
            </p:cNvCxnSpPr>
            <p:nvPr/>
          </p:nvCxnSpPr>
          <p:spPr>
            <a:xfrm>
              <a:off x="2359674" y="1321553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13" idx="6"/>
              <a:endCxn id="17" idx="2"/>
            </p:cNvCxnSpPr>
            <p:nvPr/>
          </p:nvCxnSpPr>
          <p:spPr>
            <a:xfrm>
              <a:off x="1645009" y="1321553"/>
              <a:ext cx="494189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11" idx="6"/>
              <a:endCxn id="17" idx="2"/>
            </p:cNvCxnSpPr>
            <p:nvPr/>
          </p:nvCxnSpPr>
          <p:spPr>
            <a:xfrm>
              <a:off x="1647682" y="1835761"/>
              <a:ext cx="49151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11" idx="6"/>
              <a:endCxn id="19" idx="2"/>
            </p:cNvCxnSpPr>
            <p:nvPr/>
          </p:nvCxnSpPr>
          <p:spPr>
            <a:xfrm flipV="1">
              <a:off x="1647682" y="1321553"/>
              <a:ext cx="491516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3" idx="6"/>
              <a:endCxn id="18" idx="2"/>
            </p:cNvCxnSpPr>
            <p:nvPr/>
          </p:nvCxnSpPr>
          <p:spPr>
            <a:xfrm>
              <a:off x="1645009" y="1321553"/>
              <a:ext cx="49212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11" idx="6"/>
              <a:endCxn id="218" idx="2"/>
            </p:cNvCxnSpPr>
            <p:nvPr/>
          </p:nvCxnSpPr>
          <p:spPr>
            <a:xfrm>
              <a:off x="1647682" y="1835761"/>
              <a:ext cx="491516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217" idx="6"/>
              <a:endCxn id="218" idx="2"/>
            </p:cNvCxnSpPr>
            <p:nvPr/>
          </p:nvCxnSpPr>
          <p:spPr>
            <a:xfrm>
              <a:off x="1679970" y="2864176"/>
              <a:ext cx="45922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12" idx="6"/>
              <a:endCxn id="218" idx="2"/>
            </p:cNvCxnSpPr>
            <p:nvPr/>
          </p:nvCxnSpPr>
          <p:spPr>
            <a:xfrm>
              <a:off x="1647682" y="2371245"/>
              <a:ext cx="491516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17" idx="6"/>
              <a:endCxn id="18" idx="2"/>
            </p:cNvCxnSpPr>
            <p:nvPr/>
          </p:nvCxnSpPr>
          <p:spPr>
            <a:xfrm flipV="1">
              <a:off x="1679970" y="2371245"/>
              <a:ext cx="457160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217" idx="6"/>
              <a:endCxn id="17" idx="2"/>
            </p:cNvCxnSpPr>
            <p:nvPr/>
          </p:nvCxnSpPr>
          <p:spPr>
            <a:xfrm flipV="1">
              <a:off x="1679970" y="1835761"/>
              <a:ext cx="459228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217" idx="6"/>
              <a:endCxn id="19" idx="2"/>
            </p:cNvCxnSpPr>
            <p:nvPr/>
          </p:nvCxnSpPr>
          <p:spPr>
            <a:xfrm flipV="1">
              <a:off x="1679970" y="1321553"/>
              <a:ext cx="459228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12" idx="6"/>
              <a:endCxn id="19" idx="2"/>
            </p:cNvCxnSpPr>
            <p:nvPr/>
          </p:nvCxnSpPr>
          <p:spPr>
            <a:xfrm flipV="1">
              <a:off x="1647682" y="1321553"/>
              <a:ext cx="491516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2" idx="6"/>
              <a:endCxn id="17" idx="2"/>
            </p:cNvCxnSpPr>
            <p:nvPr/>
          </p:nvCxnSpPr>
          <p:spPr>
            <a:xfrm flipV="1">
              <a:off x="1647682" y="1835761"/>
              <a:ext cx="491516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2" idx="6"/>
              <a:endCxn id="18" idx="2"/>
            </p:cNvCxnSpPr>
            <p:nvPr/>
          </p:nvCxnSpPr>
          <p:spPr>
            <a:xfrm>
              <a:off x="1647682" y="2371245"/>
              <a:ext cx="48944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1" idx="6"/>
              <a:endCxn id="18" idx="2"/>
            </p:cNvCxnSpPr>
            <p:nvPr/>
          </p:nvCxnSpPr>
          <p:spPr>
            <a:xfrm>
              <a:off x="1647682" y="1835761"/>
              <a:ext cx="489448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13" idx="6"/>
              <a:endCxn id="19" idx="2"/>
            </p:cNvCxnSpPr>
            <p:nvPr/>
          </p:nvCxnSpPr>
          <p:spPr>
            <a:xfrm>
              <a:off x="1645009" y="1321553"/>
              <a:ext cx="49418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13" idx="6"/>
              <a:endCxn id="218" idx="2"/>
            </p:cNvCxnSpPr>
            <p:nvPr/>
          </p:nvCxnSpPr>
          <p:spPr>
            <a:xfrm>
              <a:off x="1645009" y="1321553"/>
              <a:ext cx="494189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19" idx="3"/>
              <a:endCxn id="217" idx="2"/>
            </p:cNvCxnSpPr>
            <p:nvPr/>
          </p:nvCxnSpPr>
          <p:spPr>
            <a:xfrm>
              <a:off x="780908" y="2863001"/>
              <a:ext cx="678586" cy="117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19" idx="3"/>
              <a:endCxn id="12" idx="2"/>
            </p:cNvCxnSpPr>
            <p:nvPr/>
          </p:nvCxnSpPr>
          <p:spPr>
            <a:xfrm flipV="1">
              <a:off x="780908" y="2371245"/>
              <a:ext cx="646298" cy="491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19" idx="3"/>
              <a:endCxn id="11" idx="2"/>
            </p:cNvCxnSpPr>
            <p:nvPr/>
          </p:nvCxnSpPr>
          <p:spPr>
            <a:xfrm flipV="1">
              <a:off x="780908" y="1835761"/>
              <a:ext cx="646298" cy="1027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19" idx="3"/>
              <a:endCxn id="13" idx="2"/>
            </p:cNvCxnSpPr>
            <p:nvPr/>
          </p:nvCxnSpPr>
          <p:spPr>
            <a:xfrm flipV="1">
              <a:off x="780908" y="1321553"/>
              <a:ext cx="643625" cy="15414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23" idx="3"/>
              <a:endCxn id="12" idx="2"/>
            </p:cNvCxnSpPr>
            <p:nvPr/>
          </p:nvCxnSpPr>
          <p:spPr>
            <a:xfrm>
              <a:off x="780908" y="2349185"/>
              <a:ext cx="646298" cy="2206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223" idx="3"/>
              <a:endCxn id="13" idx="2"/>
            </p:cNvCxnSpPr>
            <p:nvPr/>
          </p:nvCxnSpPr>
          <p:spPr>
            <a:xfrm flipV="1">
              <a:off x="780908" y="1321554"/>
              <a:ext cx="643625" cy="10276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223" idx="3"/>
              <a:endCxn id="11" idx="2"/>
            </p:cNvCxnSpPr>
            <p:nvPr/>
          </p:nvCxnSpPr>
          <p:spPr>
            <a:xfrm flipV="1">
              <a:off x="780908" y="1835761"/>
              <a:ext cx="646298" cy="5134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223" idx="3"/>
              <a:endCxn id="217" idx="2"/>
            </p:cNvCxnSpPr>
            <p:nvPr/>
          </p:nvCxnSpPr>
          <p:spPr>
            <a:xfrm>
              <a:off x="780908" y="2349185"/>
              <a:ext cx="678587" cy="5149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6" idx="3"/>
              <a:endCxn id="217" idx="2"/>
            </p:cNvCxnSpPr>
            <p:nvPr/>
          </p:nvCxnSpPr>
          <p:spPr>
            <a:xfrm>
              <a:off x="780908" y="1835370"/>
              <a:ext cx="678587" cy="102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6" idx="3"/>
              <a:endCxn id="12" idx="3"/>
            </p:cNvCxnSpPr>
            <p:nvPr/>
          </p:nvCxnSpPr>
          <p:spPr>
            <a:xfrm>
              <a:off x="780908" y="1835370"/>
              <a:ext cx="678586" cy="6063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stCxn id="6" idx="3"/>
              <a:endCxn id="11" idx="2"/>
            </p:cNvCxnSpPr>
            <p:nvPr/>
          </p:nvCxnSpPr>
          <p:spPr>
            <a:xfrm>
              <a:off x="780908" y="1835370"/>
              <a:ext cx="646298" cy="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>
              <a:stCxn id="6" idx="3"/>
              <a:endCxn id="13" idx="2"/>
            </p:cNvCxnSpPr>
            <p:nvPr/>
          </p:nvCxnSpPr>
          <p:spPr>
            <a:xfrm flipV="1">
              <a:off x="780908" y="1321554"/>
              <a:ext cx="643625" cy="51381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5" idx="3"/>
              <a:endCxn id="13" idx="2"/>
            </p:cNvCxnSpPr>
            <p:nvPr/>
          </p:nvCxnSpPr>
          <p:spPr>
            <a:xfrm>
              <a:off x="780908" y="1321552"/>
              <a:ext cx="643625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5" idx="3"/>
              <a:endCxn id="11" idx="2"/>
            </p:cNvCxnSpPr>
            <p:nvPr/>
          </p:nvCxnSpPr>
          <p:spPr>
            <a:xfrm>
              <a:off x="780908" y="1321552"/>
              <a:ext cx="646298" cy="514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5" idx="3"/>
              <a:endCxn id="12" idx="2"/>
            </p:cNvCxnSpPr>
            <p:nvPr/>
          </p:nvCxnSpPr>
          <p:spPr>
            <a:xfrm>
              <a:off x="780908" y="1321552"/>
              <a:ext cx="646298" cy="10496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5" idx="3"/>
              <a:endCxn id="217" idx="2"/>
            </p:cNvCxnSpPr>
            <p:nvPr/>
          </p:nvCxnSpPr>
          <p:spPr>
            <a:xfrm>
              <a:off x="780908" y="1321552"/>
              <a:ext cx="678587" cy="15426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/>
              <p:cNvSpPr txBox="1"/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6" name="TextBox 4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/>
              <p:cNvSpPr txBox="1"/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7" name="TextBox 4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Oval 487"/>
          <p:cNvSpPr/>
          <p:nvPr/>
        </p:nvSpPr>
        <p:spPr>
          <a:xfrm>
            <a:off x="10021051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9" name="Oval 488"/>
          <p:cNvSpPr/>
          <p:nvPr/>
        </p:nvSpPr>
        <p:spPr>
          <a:xfrm>
            <a:off x="10021051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0" name="Oval 489"/>
          <p:cNvSpPr/>
          <p:nvPr/>
        </p:nvSpPr>
        <p:spPr>
          <a:xfrm>
            <a:off x="1002105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1" name="Oval 490"/>
          <p:cNvSpPr/>
          <p:nvPr/>
        </p:nvSpPr>
        <p:spPr>
          <a:xfrm>
            <a:off x="8261173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2" name="Oval 491"/>
          <p:cNvSpPr/>
          <p:nvPr/>
        </p:nvSpPr>
        <p:spPr>
          <a:xfrm>
            <a:off x="8261173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3" name="Oval 492"/>
          <p:cNvSpPr/>
          <p:nvPr/>
        </p:nvSpPr>
        <p:spPr>
          <a:xfrm>
            <a:off x="8257860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4" name="Oval 493"/>
          <p:cNvSpPr/>
          <p:nvPr/>
        </p:nvSpPr>
        <p:spPr>
          <a:xfrm>
            <a:off x="10867590" y="3748053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/>
              <p:cNvSpPr txBox="1"/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5" name="TextBox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Oval 495"/>
          <p:cNvSpPr/>
          <p:nvPr/>
        </p:nvSpPr>
        <p:spPr>
          <a:xfrm>
            <a:off x="9143675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7" name="Oval 496"/>
          <p:cNvSpPr/>
          <p:nvPr/>
        </p:nvSpPr>
        <p:spPr>
          <a:xfrm>
            <a:off x="914111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8" name="Oval 497"/>
          <p:cNvSpPr/>
          <p:nvPr/>
        </p:nvSpPr>
        <p:spPr>
          <a:xfrm>
            <a:off x="9143675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99" name="Straight Arrow Connector 498"/>
          <p:cNvCxnSpPr>
            <a:stCxn id="498" idx="6"/>
            <a:endCxn id="499" idx="1"/>
          </p:cNvCxnSpPr>
          <p:nvPr/>
        </p:nvCxnSpPr>
        <p:spPr>
          <a:xfrm>
            <a:off x="11140866" y="3888722"/>
            <a:ext cx="530866" cy="803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/>
          <p:cNvSpPr/>
          <p:nvPr/>
        </p:nvSpPr>
        <p:spPr>
          <a:xfrm>
            <a:off x="10021051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1" name="Oval 500"/>
          <p:cNvSpPr/>
          <p:nvPr/>
        </p:nvSpPr>
        <p:spPr>
          <a:xfrm>
            <a:off x="8301194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2" name="Oval 501"/>
          <p:cNvSpPr/>
          <p:nvPr/>
        </p:nvSpPr>
        <p:spPr>
          <a:xfrm>
            <a:off x="9143675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/>
              <p:cNvSpPr txBox="1"/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4" name="TextBox 5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/>
          <p:cNvCxnSpPr>
            <a:endCxn id="498" idx="2"/>
          </p:cNvCxnSpPr>
          <p:nvPr/>
        </p:nvCxnSpPr>
        <p:spPr>
          <a:xfrm flipV="1">
            <a:off x="10294327" y="3888722"/>
            <a:ext cx="573263" cy="11566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2" idx="6"/>
            <a:endCxn id="498" idx="2"/>
          </p:cNvCxnSpPr>
          <p:nvPr/>
        </p:nvCxnSpPr>
        <p:spPr>
          <a:xfrm>
            <a:off x="10294327" y="3593332"/>
            <a:ext cx="573263" cy="2953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/>
          <p:cNvCxnSpPr>
            <a:stCxn id="501" idx="6"/>
          </p:cNvCxnSpPr>
          <p:nvPr/>
        </p:nvCxnSpPr>
        <p:spPr>
          <a:xfrm>
            <a:off x="9414388" y="4349413"/>
            <a:ext cx="606663" cy="69599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/>
          <p:cNvCxnSpPr>
            <a:stCxn id="500" idx="6"/>
          </p:cNvCxnSpPr>
          <p:nvPr/>
        </p:nvCxnSpPr>
        <p:spPr>
          <a:xfrm>
            <a:off x="9416951" y="3593332"/>
            <a:ext cx="604100" cy="145208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/>
          <p:cNvCxnSpPr>
            <a:stCxn id="501" idx="6"/>
            <a:endCxn id="492" idx="2"/>
          </p:cNvCxnSpPr>
          <p:nvPr/>
        </p:nvCxnSpPr>
        <p:spPr>
          <a:xfrm flipV="1">
            <a:off x="9414388" y="3593332"/>
            <a:ext cx="606663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/>
          <p:cNvCxnSpPr>
            <a:stCxn id="500" idx="6"/>
            <a:endCxn id="492" idx="2"/>
          </p:cNvCxnSpPr>
          <p:nvPr/>
        </p:nvCxnSpPr>
        <p:spPr>
          <a:xfrm>
            <a:off x="9416951" y="3593332"/>
            <a:ext cx="604100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/>
          <p:cNvCxnSpPr>
            <a:stCxn id="496" idx="6"/>
            <a:endCxn id="500" idx="2"/>
          </p:cNvCxnSpPr>
          <p:nvPr/>
        </p:nvCxnSpPr>
        <p:spPr>
          <a:xfrm>
            <a:off x="8531136" y="2867291"/>
            <a:ext cx="612538" cy="72604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>
            <a:stCxn id="496" idx="6"/>
            <a:endCxn id="501" idx="2"/>
          </p:cNvCxnSpPr>
          <p:nvPr/>
        </p:nvCxnSpPr>
        <p:spPr>
          <a:xfrm>
            <a:off x="8531136" y="2867291"/>
            <a:ext cx="609975" cy="148212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535"/>
          <p:cNvCxnSpPr>
            <a:stCxn id="495" idx="6"/>
            <a:endCxn id="500" idx="2"/>
          </p:cNvCxnSpPr>
          <p:nvPr/>
        </p:nvCxnSpPr>
        <p:spPr>
          <a:xfrm flipV="1">
            <a:off x="8534449" y="3593332"/>
            <a:ext cx="609225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/>
          <p:cNvCxnSpPr>
            <a:stCxn id="495" idx="6"/>
            <a:endCxn id="501" idx="2"/>
          </p:cNvCxnSpPr>
          <p:nvPr/>
        </p:nvCxnSpPr>
        <p:spPr>
          <a:xfrm>
            <a:off x="8534449" y="4349413"/>
            <a:ext cx="606662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/>
          <p:cNvCxnSpPr>
            <a:endCxn id="495" idx="2"/>
          </p:cNvCxnSpPr>
          <p:nvPr/>
        </p:nvCxnSpPr>
        <p:spPr>
          <a:xfrm flipV="1">
            <a:off x="7460098" y="4349413"/>
            <a:ext cx="801075" cy="69433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/>
          <p:cNvCxnSpPr>
            <a:endCxn id="496" idx="2"/>
          </p:cNvCxnSpPr>
          <p:nvPr/>
        </p:nvCxnSpPr>
        <p:spPr>
          <a:xfrm flipV="1">
            <a:off x="7460098" y="2867291"/>
            <a:ext cx="797762" cy="217646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/>
          <p:cNvCxnSpPr>
            <a:endCxn id="495" idx="2"/>
          </p:cNvCxnSpPr>
          <p:nvPr/>
        </p:nvCxnSpPr>
        <p:spPr>
          <a:xfrm>
            <a:off x="7460098" y="4318265"/>
            <a:ext cx="801075" cy="311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/>
          <p:cNvCxnSpPr>
            <a:endCxn id="496" idx="2"/>
          </p:cNvCxnSpPr>
          <p:nvPr/>
        </p:nvCxnSpPr>
        <p:spPr>
          <a:xfrm flipV="1">
            <a:off x="7460098" y="2867292"/>
            <a:ext cx="797762" cy="145097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/>
          <p:cNvCxnSpPr>
            <a:stCxn id="489" idx="3"/>
            <a:endCxn id="495" idx="3"/>
          </p:cNvCxnSpPr>
          <p:nvPr/>
        </p:nvCxnSpPr>
        <p:spPr>
          <a:xfrm>
            <a:off x="7460098" y="3592779"/>
            <a:ext cx="841095" cy="85610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stCxn id="489" idx="3"/>
            <a:endCxn id="496" idx="2"/>
          </p:cNvCxnSpPr>
          <p:nvPr/>
        </p:nvCxnSpPr>
        <p:spPr>
          <a:xfrm flipV="1">
            <a:off x="7460098" y="2867292"/>
            <a:ext cx="797762" cy="72548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/>
          <p:cNvCxnSpPr>
            <a:stCxn id="488" idx="3"/>
            <a:endCxn id="496" idx="2"/>
          </p:cNvCxnSpPr>
          <p:nvPr/>
        </p:nvCxnSpPr>
        <p:spPr>
          <a:xfrm>
            <a:off x="7460098" y="2867289"/>
            <a:ext cx="797762" cy="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/>
          <p:cNvCxnSpPr>
            <a:stCxn id="488" idx="3"/>
            <a:endCxn id="495" idx="2"/>
          </p:cNvCxnSpPr>
          <p:nvPr/>
        </p:nvCxnSpPr>
        <p:spPr>
          <a:xfrm>
            <a:off x="7460098" y="2867289"/>
            <a:ext cx="801075" cy="1482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60098" y="2867288"/>
            <a:ext cx="3407492" cy="2192315"/>
            <a:chOff x="7460098" y="2867288"/>
            <a:chExt cx="3407492" cy="2192315"/>
          </a:xfrm>
        </p:grpSpPr>
        <p:cxnSp>
          <p:nvCxnSpPr>
            <p:cNvPr id="517" name="Straight Arrow Connector 516"/>
            <p:cNvCxnSpPr>
              <a:endCxn id="492" idx="2"/>
            </p:cNvCxnSpPr>
            <p:nvPr/>
          </p:nvCxnSpPr>
          <p:spPr>
            <a:xfrm flipV="1">
              <a:off x="9416951" y="3593332"/>
              <a:ext cx="604100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>
              <a:stCxn id="494" idx="6"/>
              <a:endCxn id="500" idx="2"/>
            </p:cNvCxnSpPr>
            <p:nvPr/>
          </p:nvCxnSpPr>
          <p:spPr>
            <a:xfrm>
              <a:off x="8534449" y="3593332"/>
              <a:ext cx="60922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>
              <a:endCxn id="501" idx="2"/>
            </p:cNvCxnSpPr>
            <p:nvPr/>
          </p:nvCxnSpPr>
          <p:spPr>
            <a:xfrm flipV="1">
              <a:off x="8574470" y="4349413"/>
              <a:ext cx="566642" cy="695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>
              <a:endCxn id="500" idx="2"/>
            </p:cNvCxnSpPr>
            <p:nvPr/>
          </p:nvCxnSpPr>
          <p:spPr>
            <a:xfrm flipV="1">
              <a:off x="8574470" y="3593332"/>
              <a:ext cx="569205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94" idx="6"/>
              <a:endCxn id="501" idx="2"/>
            </p:cNvCxnSpPr>
            <p:nvPr/>
          </p:nvCxnSpPr>
          <p:spPr>
            <a:xfrm>
              <a:off x="8534449" y="3593332"/>
              <a:ext cx="606662" cy="7560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460098" y="2867288"/>
              <a:ext cx="3407492" cy="2192315"/>
              <a:chOff x="7460098" y="2867288"/>
              <a:chExt cx="3407492" cy="2192315"/>
            </a:xfrm>
          </p:grpSpPr>
          <p:cxnSp>
            <p:nvCxnSpPr>
              <p:cNvPr id="508" name="Straight Arrow Connector 507"/>
              <p:cNvCxnSpPr>
                <a:stCxn id="491" idx="6"/>
                <a:endCxn id="498" idx="2"/>
              </p:cNvCxnSpPr>
              <p:nvPr/>
            </p:nvCxnSpPr>
            <p:spPr>
              <a:xfrm>
                <a:off x="10294327" y="2867291"/>
                <a:ext cx="573263" cy="1021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460098" y="2867288"/>
                <a:ext cx="3407492" cy="2192315"/>
                <a:chOff x="7460098" y="2867288"/>
                <a:chExt cx="3407492" cy="2192315"/>
              </a:xfrm>
            </p:grpSpPr>
            <p:cxnSp>
              <p:nvCxnSpPr>
                <p:cNvPr id="518" name="Straight Arrow Connector 517"/>
                <p:cNvCxnSpPr>
                  <a:endCxn id="491" idx="2"/>
                </p:cNvCxnSpPr>
                <p:nvPr/>
              </p:nvCxnSpPr>
              <p:spPr>
                <a:xfrm flipV="1">
                  <a:off x="9416951" y="2867291"/>
                  <a:ext cx="604100" cy="2178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Arrow Connector 521"/>
                <p:cNvCxnSpPr>
                  <a:stCxn id="501" idx="6"/>
                  <a:endCxn id="491" idx="2"/>
                </p:cNvCxnSpPr>
                <p:nvPr/>
              </p:nvCxnSpPr>
              <p:spPr>
                <a:xfrm flipV="1">
                  <a:off x="9414388" y="2867291"/>
                  <a:ext cx="606663" cy="14821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7460098" y="2867288"/>
                  <a:ext cx="3407492" cy="2192315"/>
                  <a:chOff x="7460098" y="2867288"/>
                  <a:chExt cx="3407492" cy="2192315"/>
                </a:xfrm>
              </p:grpSpPr>
              <p:cxnSp>
                <p:nvCxnSpPr>
                  <p:cNvPr id="529" name="Straight Arrow Connector 528"/>
                  <p:cNvCxnSpPr>
                    <a:stCxn id="494" idx="6"/>
                  </p:cNvCxnSpPr>
                  <p:nvPr/>
                </p:nvCxnSpPr>
                <p:spPr>
                  <a:xfrm>
                    <a:off x="8534449" y="3593332"/>
                    <a:ext cx="609225" cy="14520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w="lg" len="med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460098" y="2867288"/>
                    <a:ext cx="3407492" cy="2192315"/>
                    <a:chOff x="7460098" y="2867288"/>
                    <a:chExt cx="3407492" cy="2192315"/>
                  </a:xfrm>
                </p:grpSpPr>
                <p:cxnSp>
                  <p:nvCxnSpPr>
                    <p:cNvPr id="506" name="Straight Arrow Connector 505"/>
                    <p:cNvCxnSpPr>
                      <a:stCxn id="493" idx="6"/>
                      <a:endCxn id="498" idx="2"/>
                    </p:cNvCxnSpPr>
                    <p:nvPr/>
                  </p:nvCxnSpPr>
                  <p:spPr>
                    <a:xfrm flipV="1">
                      <a:off x="10294327" y="3888722"/>
                      <a:ext cx="573263" cy="46069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/>
                    <p:cNvCxnSpPr/>
                    <p:nvPr/>
                  </p:nvCxnSpPr>
                  <p:spPr>
                    <a:xfrm>
                      <a:off x="9416951" y="5045412"/>
                      <a:ext cx="604100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7460098" y="2867288"/>
                      <a:ext cx="2560953" cy="2192315"/>
                      <a:chOff x="7460098" y="2867289"/>
                      <a:chExt cx="2560953" cy="2178124"/>
                    </a:xfrm>
                  </p:grpSpPr>
                  <p:cxnSp>
                    <p:nvCxnSpPr>
                      <p:cNvPr id="512" name="Straight Arrow Connector 511"/>
                      <p:cNvCxnSpPr>
                        <a:stCxn id="502" idx="6"/>
                      </p:cNvCxnSpPr>
                      <p:nvPr/>
                    </p:nvCxnSpPr>
                    <p:spPr>
                      <a:xfrm>
                        <a:off x="9416951" y="2867291"/>
                        <a:ext cx="604100" cy="21781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Straight Arrow Connector 522"/>
                      <p:cNvCxnSpPr>
                        <a:stCxn id="502" idx="6"/>
                        <a:endCxn id="492" idx="2"/>
                      </p:cNvCxnSpPr>
                      <p:nvPr/>
                    </p:nvCxnSpPr>
                    <p:spPr>
                      <a:xfrm>
                        <a:off x="9416951" y="2867291"/>
                        <a:ext cx="604100" cy="72604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" name="Group 3"/>
                      <p:cNvGrpSpPr/>
                      <p:nvPr/>
                    </p:nvGrpSpPr>
                    <p:grpSpPr>
                      <a:xfrm>
                        <a:off x="7460098" y="2867289"/>
                        <a:ext cx="2560953" cy="2178124"/>
                        <a:chOff x="7460098" y="2867289"/>
                        <a:chExt cx="2560953" cy="2178124"/>
                      </a:xfrm>
                    </p:grpSpPr>
                    <p:cxnSp>
                      <p:nvCxnSpPr>
                        <p:cNvPr id="513" name="Straight Arrow Connector 512"/>
                        <p:cNvCxnSpPr>
                          <a:stCxn id="502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4" name="Straight Arrow Connector 513"/>
                        <p:cNvCxnSpPr>
                          <a:stCxn id="500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3593332"/>
                          <a:ext cx="604100" cy="75608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5" name="Straight Arrow Connector 514"/>
                        <p:cNvCxnSpPr>
                          <a:stCxn id="501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4388" y="4349413"/>
                          <a:ext cx="606663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6" name="Straight Arrow Connector 515"/>
                        <p:cNvCxnSpPr>
                          <a:endCxn id="493" idx="2"/>
                        </p:cNvCxnSpPr>
                        <p:nvPr/>
                      </p:nvCxnSpPr>
                      <p:spPr>
                        <a:xfrm flipV="1">
                          <a:off x="9416951" y="4349413"/>
                          <a:ext cx="604100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0" name="Straight Arrow Connector 519"/>
                        <p:cNvCxnSpPr>
                          <a:stCxn id="500" idx="6"/>
                          <a:endCxn id="491" idx="2"/>
                        </p:cNvCxnSpPr>
                        <p:nvPr/>
                      </p:nvCxnSpPr>
                      <p:spPr>
                        <a:xfrm flipV="1">
                          <a:off x="9416951" y="2867291"/>
                          <a:ext cx="604100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4" name="Straight Arrow Connector 523"/>
                        <p:cNvCxnSpPr>
                          <a:stCxn id="502" idx="6"/>
                          <a:endCxn id="491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7" name="Straight Arrow Connector 526"/>
                        <p:cNvCxnSpPr>
                          <a:stCxn id="494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0" name="Straight Arrow Connector 529"/>
                        <p:cNvCxnSpPr/>
                        <p:nvPr/>
                      </p:nvCxnSpPr>
                      <p:spPr>
                        <a:xfrm>
                          <a:off x="8574470" y="5045412"/>
                          <a:ext cx="56920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1" name="Straight Arrow Connector 530"/>
                        <p:cNvCxnSpPr>
                          <a:stCxn id="495" idx="6"/>
                        </p:cNvCxnSpPr>
                        <p:nvPr/>
                      </p:nvCxnSpPr>
                      <p:spPr>
                        <a:xfrm>
                          <a:off x="8534449" y="4349413"/>
                          <a:ext cx="609225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4" name="Straight Arrow Connector 533"/>
                        <p:cNvCxnSpPr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74470" y="2867291"/>
                          <a:ext cx="569205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5" name="Straight Arrow Connector 534"/>
                        <p:cNvCxnSpPr>
                          <a:stCxn id="495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9" name="Straight Arrow Connector 538"/>
                        <p:cNvCxnSpPr>
                          <a:stCxn id="496" idx="6"/>
                          <a:endCxn id="502" idx="2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0" name="Straight Arrow Connector 539"/>
                        <p:cNvCxnSpPr>
                          <a:stCxn id="496" idx="6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1" name="Straight Arrow Connector 540"/>
                        <p:cNvCxnSpPr/>
                        <p:nvPr/>
                      </p:nvCxnSpPr>
                      <p:spPr>
                        <a:xfrm>
                          <a:off x="7460098" y="5043753"/>
                          <a:ext cx="841095" cy="165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3" name="Straight Arrow Connector 542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14504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7" name="Straight Arrow Connector 546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7249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8" name="Straight Arrow Connector 547"/>
                        <p:cNvCxnSpPr/>
                        <p:nvPr/>
                      </p:nvCxnSpPr>
                      <p:spPr>
                        <a:xfrm>
                          <a:off x="7460098" y="4318265"/>
                          <a:ext cx="841096" cy="727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9" name="Straight Arrow Connector 548"/>
                        <p:cNvCxnSpPr>
                          <a:stCxn id="489" idx="3"/>
                        </p:cNvCxnSpPr>
                        <p:nvPr/>
                      </p:nvCxnSpPr>
                      <p:spPr>
                        <a:xfrm>
                          <a:off x="7460098" y="3592779"/>
                          <a:ext cx="841096" cy="14526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1" name="Straight Arrow Connector 550"/>
                        <p:cNvCxnSpPr>
                          <a:stCxn id="489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3592779"/>
                          <a:ext cx="801075" cy="5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4" name="Straight Arrow Connector 553"/>
                        <p:cNvCxnSpPr>
                          <a:stCxn id="488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2867289"/>
                          <a:ext cx="801075" cy="72604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6" name="Straight Arrow Connector 555"/>
                        <p:cNvCxnSpPr>
                          <a:stCxn id="488" idx="3"/>
                        </p:cNvCxnSpPr>
                        <p:nvPr/>
                      </p:nvCxnSpPr>
                      <p:spPr>
                        <a:xfrm>
                          <a:off x="7460098" y="2867289"/>
                          <a:ext cx="841096" cy="2178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8301193" y="2767821"/>
            <a:ext cx="1953114" cy="2377059"/>
            <a:chOff x="8301193" y="2767821"/>
            <a:chExt cx="1953114" cy="2377059"/>
          </a:xfrm>
        </p:grpSpPr>
        <p:grpSp>
          <p:nvGrpSpPr>
            <p:cNvPr id="563" name="Group 562"/>
            <p:cNvGrpSpPr/>
            <p:nvPr/>
          </p:nvGrpSpPr>
          <p:grpSpPr>
            <a:xfrm>
              <a:off x="10061071" y="4249947"/>
              <a:ext cx="193236" cy="198938"/>
              <a:chOff x="4276541" y="6069937"/>
              <a:chExt cx="608225" cy="536331"/>
            </a:xfrm>
          </p:grpSpPr>
          <p:cxnSp>
            <p:nvCxnSpPr>
              <p:cNvPr id="558" name="Straight Connector 557"/>
              <p:cNvCxnSpPr>
                <a:stCxn id="490" idx="1"/>
                <a:endCxn id="490" idx="5"/>
              </p:cNvCxnSpPr>
              <p:nvPr/>
            </p:nvCxnSpPr>
            <p:spPr>
              <a:xfrm>
                <a:off x="4276541" y="6069939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>
                <a:stCxn id="490" idx="3"/>
                <a:endCxn id="490" idx="7"/>
              </p:cNvCxnSpPr>
              <p:nvPr/>
            </p:nvCxnSpPr>
            <p:spPr>
              <a:xfrm flipV="1">
                <a:off x="4276541" y="6069937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5" name="Group 564"/>
            <p:cNvGrpSpPr/>
            <p:nvPr/>
          </p:nvGrpSpPr>
          <p:grpSpPr>
            <a:xfrm>
              <a:off x="10061071" y="2767821"/>
              <a:ext cx="193236" cy="198942"/>
              <a:chOff x="4243139" y="6038752"/>
              <a:chExt cx="608225" cy="536343"/>
            </a:xfrm>
          </p:grpSpPr>
          <p:cxnSp>
            <p:nvCxnSpPr>
              <p:cNvPr id="566" name="Straight Connector 565"/>
              <p:cNvCxnSpPr>
                <a:stCxn id="488" idx="1"/>
                <a:endCxn id="488" idx="5"/>
              </p:cNvCxnSpPr>
              <p:nvPr/>
            </p:nvCxnSpPr>
            <p:spPr>
              <a:xfrm>
                <a:off x="4243139" y="603875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>
                <a:stCxn id="488" idx="3"/>
                <a:endCxn id="488" idx="7"/>
              </p:cNvCxnSpPr>
              <p:nvPr/>
            </p:nvCxnSpPr>
            <p:spPr>
              <a:xfrm flipV="1">
                <a:off x="4243139" y="6038765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oup 567"/>
            <p:cNvGrpSpPr/>
            <p:nvPr/>
          </p:nvGrpSpPr>
          <p:grpSpPr>
            <a:xfrm>
              <a:off x="9183695" y="4945940"/>
              <a:ext cx="193236" cy="198940"/>
              <a:chOff x="4237493" y="6043222"/>
              <a:chExt cx="608224" cy="536338"/>
            </a:xfrm>
          </p:grpSpPr>
          <p:cxnSp>
            <p:nvCxnSpPr>
              <p:cNvPr id="569" name="Straight Connector 568"/>
              <p:cNvCxnSpPr>
                <a:stCxn id="502" idx="1"/>
                <a:endCxn id="502" idx="5"/>
              </p:cNvCxnSpPr>
              <p:nvPr/>
            </p:nvCxnSpPr>
            <p:spPr>
              <a:xfrm>
                <a:off x="4237493" y="6043222"/>
                <a:ext cx="608224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>
                <a:stCxn id="502" idx="3"/>
                <a:endCxn id="502" idx="7"/>
              </p:cNvCxnSpPr>
              <p:nvPr/>
            </p:nvCxnSpPr>
            <p:spPr>
              <a:xfrm flipV="1">
                <a:off x="4237493" y="6043230"/>
                <a:ext cx="608224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4" name="Group 573"/>
            <p:cNvGrpSpPr/>
            <p:nvPr/>
          </p:nvGrpSpPr>
          <p:grpSpPr>
            <a:xfrm>
              <a:off x="9183694" y="2767821"/>
              <a:ext cx="193236" cy="198942"/>
              <a:chOff x="4239170" y="6015448"/>
              <a:chExt cx="608225" cy="536343"/>
            </a:xfrm>
          </p:grpSpPr>
          <p:cxnSp>
            <p:nvCxnSpPr>
              <p:cNvPr id="575" name="Straight Connector 574"/>
              <p:cNvCxnSpPr>
                <a:stCxn id="498" idx="1"/>
                <a:endCxn id="498" idx="5"/>
              </p:cNvCxnSpPr>
              <p:nvPr/>
            </p:nvCxnSpPr>
            <p:spPr>
              <a:xfrm>
                <a:off x="4239170" y="6015448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498" idx="3"/>
                <a:endCxn id="498" idx="7"/>
              </p:cNvCxnSpPr>
              <p:nvPr/>
            </p:nvCxnSpPr>
            <p:spPr>
              <a:xfrm flipV="1">
                <a:off x="4239170" y="6015461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7" name="Group 576"/>
            <p:cNvGrpSpPr/>
            <p:nvPr/>
          </p:nvGrpSpPr>
          <p:grpSpPr>
            <a:xfrm>
              <a:off x="8341213" y="4945941"/>
              <a:ext cx="193237" cy="198938"/>
              <a:chOff x="4231134" y="6030451"/>
              <a:chExt cx="608228" cy="536332"/>
            </a:xfrm>
          </p:grpSpPr>
          <p:cxnSp>
            <p:nvCxnSpPr>
              <p:cNvPr id="578" name="Straight Connector 577"/>
              <p:cNvCxnSpPr>
                <a:stCxn id="501" idx="1"/>
                <a:endCxn id="501" idx="5"/>
              </p:cNvCxnSpPr>
              <p:nvPr/>
            </p:nvCxnSpPr>
            <p:spPr>
              <a:xfrm>
                <a:off x="4231137" y="6030454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>
                <a:stCxn id="501" idx="3"/>
                <a:endCxn id="501" idx="7"/>
              </p:cNvCxnSpPr>
              <p:nvPr/>
            </p:nvCxnSpPr>
            <p:spPr>
              <a:xfrm flipV="1">
                <a:off x="4231134" y="6030451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oup 579"/>
            <p:cNvGrpSpPr/>
            <p:nvPr/>
          </p:nvGrpSpPr>
          <p:grpSpPr>
            <a:xfrm>
              <a:off x="8301193" y="3493862"/>
              <a:ext cx="193236" cy="198938"/>
              <a:chOff x="4276941" y="6044192"/>
              <a:chExt cx="608225" cy="536332"/>
            </a:xfrm>
          </p:grpSpPr>
          <p:cxnSp>
            <p:nvCxnSpPr>
              <p:cNvPr id="581" name="Straight Connector 580"/>
              <p:cNvCxnSpPr>
                <a:stCxn id="491" idx="1"/>
                <a:endCxn id="491" idx="5"/>
              </p:cNvCxnSpPr>
              <p:nvPr/>
            </p:nvCxnSpPr>
            <p:spPr>
              <a:xfrm>
                <a:off x="4276941" y="604419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>
                <a:stCxn id="491" idx="3"/>
                <a:endCxn id="491" idx="7"/>
              </p:cNvCxnSpPr>
              <p:nvPr/>
            </p:nvCxnSpPr>
            <p:spPr>
              <a:xfrm flipV="1">
                <a:off x="4276941" y="6044195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435414-6B43-4540-8D7D-077F8069A830}"/>
              </a:ext>
            </a:extLst>
          </p:cNvPr>
          <p:cNvSpPr/>
          <p:nvPr/>
        </p:nvSpPr>
        <p:spPr>
          <a:xfrm>
            <a:off x="6357257" y="1872343"/>
            <a:ext cx="5686180" cy="3722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14:cNvPr>
              <p14:cNvContentPartPr/>
              <p14:nvPr/>
            </p14:nvContentPartPr>
            <p14:xfrm>
              <a:off x="8204040" y="5346720"/>
              <a:ext cx="2242080" cy="698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680" y="5337360"/>
                <a:ext cx="226080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12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486606" cy="1325563"/>
          </a:xfrm>
        </p:spPr>
        <p:txBody>
          <a:bodyPr/>
          <a:lstStyle/>
          <a:p>
            <a:r>
              <a:rPr lang="en-US" dirty="0"/>
              <a:t>Implementing dropout (“Inverted dropout”)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14:cNvPr>
              <p14:cNvContentPartPr/>
              <p14:nvPr/>
            </p14:nvContentPartPr>
            <p14:xfrm>
              <a:off x="806400" y="793800"/>
              <a:ext cx="10255680" cy="537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784440"/>
                <a:ext cx="10274400" cy="53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717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 at test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14:cNvPr>
              <p14:cNvContentPartPr/>
              <p14:nvPr/>
            </p14:nvContentPartPr>
            <p14:xfrm>
              <a:off x="781200" y="1251000"/>
              <a:ext cx="9772920" cy="525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840" y="1241640"/>
                <a:ext cx="9791640" cy="52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15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Understanding</a:t>
            </a:r>
          </a:p>
          <a:p>
            <a:pPr algn="ctr"/>
            <a:r>
              <a:rPr lang="en-US" sz="6600" dirty="0"/>
              <a:t>dropout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7340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drop-out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061" y="1327051"/>
            <a:ext cx="98571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Intuition: Can’t rely on any one feature, so have to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spread out weights. 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29732" y="2652614"/>
            <a:ext cx="5891087" cy="3349885"/>
            <a:chOff x="919016" y="2963829"/>
            <a:chExt cx="5646287" cy="3283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819845" y="375621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819845" y="42608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819845" y="480304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2343852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2343852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848" y="2963829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5211854" y="42512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2343852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>
              <a:stCxn id="14" idx="6"/>
              <a:endCxn id="15" idx="1"/>
            </p:cNvCxnSpPr>
            <p:nvPr/>
          </p:nvCxnSpPr>
          <p:spPr>
            <a:xfrm>
              <a:off x="5485130" y="4391952"/>
              <a:ext cx="708468" cy="95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353227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Oval 87"/>
            <p:cNvSpPr/>
            <p:nvPr/>
          </p:nvSpPr>
          <p:spPr>
            <a:xfrm>
              <a:off x="2353227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43852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90"/>
            <p:cNvSpPr/>
            <p:nvPr/>
          </p:nvSpPr>
          <p:spPr>
            <a:xfrm>
              <a:off x="3036005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91"/>
            <p:cNvSpPr/>
            <p:nvPr/>
          </p:nvSpPr>
          <p:spPr>
            <a:xfrm>
              <a:off x="3036005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/>
            <p:cNvSpPr/>
            <p:nvPr/>
          </p:nvSpPr>
          <p:spPr>
            <a:xfrm>
              <a:off x="3036005" y="296383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/>
            <p:cNvSpPr/>
            <p:nvPr/>
          </p:nvSpPr>
          <p:spPr>
            <a:xfrm>
              <a:off x="3036005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/>
            <p:cNvSpPr/>
            <p:nvPr/>
          </p:nvSpPr>
          <p:spPr>
            <a:xfrm>
              <a:off x="3045380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95"/>
            <p:cNvSpPr/>
            <p:nvPr/>
          </p:nvSpPr>
          <p:spPr>
            <a:xfrm>
              <a:off x="3045380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/>
            <p:cNvSpPr/>
            <p:nvPr/>
          </p:nvSpPr>
          <p:spPr>
            <a:xfrm>
              <a:off x="3036005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/>
            <p:cNvSpPr/>
            <p:nvPr/>
          </p:nvSpPr>
          <p:spPr>
            <a:xfrm>
              <a:off x="4564652" y="404236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Oval 98"/>
            <p:cNvSpPr/>
            <p:nvPr/>
          </p:nvSpPr>
          <p:spPr>
            <a:xfrm>
              <a:off x="4564652" y="454703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03" name="Straight Arrow Connector 102"/>
            <p:cNvCxnSpPr>
              <a:stCxn id="99" idx="6"/>
              <a:endCxn id="14" idx="2"/>
            </p:cNvCxnSpPr>
            <p:nvPr/>
          </p:nvCxnSpPr>
          <p:spPr>
            <a:xfrm flipV="1">
              <a:off x="4837928" y="4391952"/>
              <a:ext cx="373926" cy="2957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8" idx="6"/>
              <a:endCxn id="14" idx="2"/>
            </p:cNvCxnSpPr>
            <p:nvPr/>
          </p:nvCxnSpPr>
          <p:spPr>
            <a:xfrm>
              <a:off x="4837928" y="4183034"/>
              <a:ext cx="373926" cy="2089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" idx="6"/>
              <a:endCxn id="99" idx="2"/>
            </p:cNvCxnSpPr>
            <p:nvPr/>
          </p:nvCxnSpPr>
          <p:spPr>
            <a:xfrm flipV="1">
              <a:off x="4093121" y="4687702"/>
              <a:ext cx="471531" cy="256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9" idx="6"/>
              <a:endCxn id="99" idx="2"/>
            </p:cNvCxnSpPr>
            <p:nvPr/>
          </p:nvCxnSpPr>
          <p:spPr>
            <a:xfrm>
              <a:off x="4093121" y="4401552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" idx="6"/>
              <a:endCxn id="98" idx="2"/>
            </p:cNvCxnSpPr>
            <p:nvPr/>
          </p:nvCxnSpPr>
          <p:spPr>
            <a:xfrm>
              <a:off x="4093121" y="3896884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9" idx="6"/>
              <a:endCxn id="98" idx="2"/>
            </p:cNvCxnSpPr>
            <p:nvPr/>
          </p:nvCxnSpPr>
          <p:spPr>
            <a:xfrm flipV="1">
              <a:off x="4093121" y="4183034"/>
              <a:ext cx="471531" cy="2185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8" idx="6"/>
              <a:endCxn id="99" idx="2"/>
            </p:cNvCxnSpPr>
            <p:nvPr/>
          </p:nvCxnSpPr>
          <p:spPr>
            <a:xfrm>
              <a:off x="4093121" y="3896884"/>
              <a:ext cx="471531" cy="7908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" idx="6"/>
              <a:endCxn id="98" idx="2"/>
            </p:cNvCxnSpPr>
            <p:nvPr/>
          </p:nvCxnSpPr>
          <p:spPr>
            <a:xfrm flipV="1">
              <a:off x="4093121" y="4183034"/>
              <a:ext cx="471531" cy="760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6" idx="6"/>
              <a:endCxn id="10" idx="2"/>
            </p:cNvCxnSpPr>
            <p:nvPr/>
          </p:nvCxnSpPr>
          <p:spPr>
            <a:xfrm flipV="1">
              <a:off x="3318656" y="4943710"/>
              <a:ext cx="501189" cy="116255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5" idx="6"/>
              <a:endCxn id="10" idx="2"/>
            </p:cNvCxnSpPr>
            <p:nvPr/>
          </p:nvCxnSpPr>
          <p:spPr>
            <a:xfrm flipV="1">
              <a:off x="3318656" y="4943710"/>
              <a:ext cx="501189" cy="66352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7" idx="6"/>
              <a:endCxn id="10" idx="2"/>
            </p:cNvCxnSpPr>
            <p:nvPr/>
          </p:nvCxnSpPr>
          <p:spPr>
            <a:xfrm flipV="1">
              <a:off x="3309281" y="4943710"/>
              <a:ext cx="510564" cy="198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94" idx="6"/>
              <a:endCxn id="10" idx="2"/>
            </p:cNvCxnSpPr>
            <p:nvPr/>
          </p:nvCxnSpPr>
          <p:spPr>
            <a:xfrm>
              <a:off x="3309281" y="4579118"/>
              <a:ext cx="510564" cy="36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94" idx="6"/>
              <a:endCxn id="9" idx="2"/>
            </p:cNvCxnSpPr>
            <p:nvPr/>
          </p:nvCxnSpPr>
          <p:spPr>
            <a:xfrm flipV="1">
              <a:off x="3309281" y="4401552"/>
              <a:ext cx="510564" cy="1775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94" idx="6"/>
              <a:endCxn id="8" idx="2"/>
            </p:cNvCxnSpPr>
            <p:nvPr/>
          </p:nvCxnSpPr>
          <p:spPr>
            <a:xfrm flipV="1">
              <a:off x="3309281" y="3896884"/>
              <a:ext cx="510564" cy="6822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93" idx="6"/>
              <a:endCxn id="8" idx="2"/>
            </p:cNvCxnSpPr>
            <p:nvPr/>
          </p:nvCxnSpPr>
          <p:spPr>
            <a:xfrm>
              <a:off x="3309281" y="3104500"/>
              <a:ext cx="510564" cy="792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91" idx="6"/>
              <a:endCxn id="8" idx="2"/>
            </p:cNvCxnSpPr>
            <p:nvPr/>
          </p:nvCxnSpPr>
          <p:spPr>
            <a:xfrm>
              <a:off x="3309281" y="3603533"/>
              <a:ext cx="510564" cy="2933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2" idx="6"/>
              <a:endCxn id="8" idx="2"/>
            </p:cNvCxnSpPr>
            <p:nvPr/>
          </p:nvCxnSpPr>
          <p:spPr>
            <a:xfrm flipV="1">
              <a:off x="3309281" y="3896884"/>
              <a:ext cx="510564" cy="24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97" idx="6"/>
              <a:endCxn id="9" idx="2"/>
            </p:cNvCxnSpPr>
            <p:nvPr/>
          </p:nvCxnSpPr>
          <p:spPr>
            <a:xfrm flipV="1">
              <a:off x="3309281" y="4401552"/>
              <a:ext cx="510564" cy="7403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96" idx="6"/>
              <a:endCxn id="9" idx="2"/>
            </p:cNvCxnSpPr>
            <p:nvPr/>
          </p:nvCxnSpPr>
          <p:spPr>
            <a:xfrm flipV="1">
              <a:off x="3318656" y="4401552"/>
              <a:ext cx="501189" cy="17047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96" idx="6"/>
              <a:endCxn id="8" idx="2"/>
            </p:cNvCxnSpPr>
            <p:nvPr/>
          </p:nvCxnSpPr>
          <p:spPr>
            <a:xfrm flipV="1">
              <a:off x="3318656" y="3896884"/>
              <a:ext cx="501189" cy="22093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93" idx="6"/>
              <a:endCxn id="9" idx="2"/>
            </p:cNvCxnSpPr>
            <p:nvPr/>
          </p:nvCxnSpPr>
          <p:spPr>
            <a:xfrm>
              <a:off x="3309281" y="3104500"/>
              <a:ext cx="510564" cy="129705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93" idx="6"/>
              <a:endCxn id="10" idx="2"/>
            </p:cNvCxnSpPr>
            <p:nvPr/>
          </p:nvCxnSpPr>
          <p:spPr>
            <a:xfrm>
              <a:off x="3309281" y="3104500"/>
              <a:ext cx="510564" cy="1839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91" idx="6"/>
              <a:endCxn id="9" idx="2"/>
            </p:cNvCxnSpPr>
            <p:nvPr/>
          </p:nvCxnSpPr>
          <p:spPr>
            <a:xfrm>
              <a:off x="3309281" y="3603533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92" idx="6"/>
              <a:endCxn id="9" idx="2"/>
            </p:cNvCxnSpPr>
            <p:nvPr/>
          </p:nvCxnSpPr>
          <p:spPr>
            <a:xfrm>
              <a:off x="3309281" y="4145691"/>
              <a:ext cx="510564" cy="2558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92" idx="6"/>
              <a:endCxn id="10" idx="2"/>
            </p:cNvCxnSpPr>
            <p:nvPr/>
          </p:nvCxnSpPr>
          <p:spPr>
            <a:xfrm>
              <a:off x="3309281" y="4145691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91" idx="6"/>
              <a:endCxn id="10" idx="2"/>
            </p:cNvCxnSpPr>
            <p:nvPr/>
          </p:nvCxnSpPr>
          <p:spPr>
            <a:xfrm>
              <a:off x="3309281" y="3603533"/>
              <a:ext cx="510564" cy="13401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97" idx="6"/>
              <a:endCxn id="8" idx="2"/>
            </p:cNvCxnSpPr>
            <p:nvPr/>
          </p:nvCxnSpPr>
          <p:spPr>
            <a:xfrm flipV="1">
              <a:off x="3309281" y="3896884"/>
              <a:ext cx="510564" cy="12450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95" idx="6"/>
              <a:endCxn id="8" idx="2"/>
            </p:cNvCxnSpPr>
            <p:nvPr/>
          </p:nvCxnSpPr>
          <p:spPr>
            <a:xfrm flipV="1">
              <a:off x="3318656" y="3896884"/>
              <a:ext cx="501189" cy="1710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95" idx="6"/>
              <a:endCxn id="9" idx="2"/>
            </p:cNvCxnSpPr>
            <p:nvPr/>
          </p:nvCxnSpPr>
          <p:spPr>
            <a:xfrm flipV="1">
              <a:off x="3318656" y="4401552"/>
              <a:ext cx="501189" cy="12056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3" idx="6"/>
              <a:endCxn id="93" idx="2"/>
            </p:cNvCxnSpPr>
            <p:nvPr/>
          </p:nvCxnSpPr>
          <p:spPr>
            <a:xfrm>
              <a:off x="2637124" y="3104499"/>
              <a:ext cx="398881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3" idx="6"/>
              <a:endCxn id="91" idx="2"/>
            </p:cNvCxnSpPr>
            <p:nvPr/>
          </p:nvCxnSpPr>
          <p:spPr>
            <a:xfrm>
              <a:off x="2637124" y="3104499"/>
              <a:ext cx="398881" cy="4990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1" idx="6"/>
              <a:endCxn id="91" idx="2"/>
            </p:cNvCxnSpPr>
            <p:nvPr/>
          </p:nvCxnSpPr>
          <p:spPr>
            <a:xfrm>
              <a:off x="2617128" y="3603533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2" idx="6"/>
              <a:endCxn id="93" idx="2"/>
            </p:cNvCxnSpPr>
            <p:nvPr/>
          </p:nvCxnSpPr>
          <p:spPr>
            <a:xfrm flipV="1">
              <a:off x="2617128" y="3104500"/>
              <a:ext cx="418877" cy="10411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2" idx="6"/>
              <a:endCxn id="91" idx="2"/>
            </p:cNvCxnSpPr>
            <p:nvPr/>
          </p:nvCxnSpPr>
          <p:spPr>
            <a:xfrm flipV="1"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2" idx="6"/>
              <a:endCxn id="92" idx="2"/>
            </p:cNvCxnSpPr>
            <p:nvPr/>
          </p:nvCxnSpPr>
          <p:spPr>
            <a:xfrm>
              <a:off x="2617128" y="4145691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2" idx="6"/>
              <a:endCxn id="94" idx="2"/>
            </p:cNvCxnSpPr>
            <p:nvPr/>
          </p:nvCxnSpPr>
          <p:spPr>
            <a:xfrm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2" idx="6"/>
              <a:endCxn id="97" idx="2"/>
            </p:cNvCxnSpPr>
            <p:nvPr/>
          </p:nvCxnSpPr>
          <p:spPr>
            <a:xfrm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2" idx="6"/>
              <a:endCxn id="95" idx="2"/>
            </p:cNvCxnSpPr>
            <p:nvPr/>
          </p:nvCxnSpPr>
          <p:spPr>
            <a:xfrm>
              <a:off x="2617128" y="4145691"/>
              <a:ext cx="42825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12" idx="6"/>
              <a:endCxn id="96" idx="2"/>
            </p:cNvCxnSpPr>
            <p:nvPr/>
          </p:nvCxnSpPr>
          <p:spPr>
            <a:xfrm>
              <a:off x="2617128" y="4145691"/>
              <a:ext cx="42825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11" idx="6"/>
              <a:endCxn id="93" idx="2"/>
            </p:cNvCxnSpPr>
            <p:nvPr/>
          </p:nvCxnSpPr>
          <p:spPr>
            <a:xfrm flipV="1">
              <a:off x="2617128" y="3104500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11" idx="6"/>
              <a:endCxn id="94" idx="2"/>
            </p:cNvCxnSpPr>
            <p:nvPr/>
          </p:nvCxnSpPr>
          <p:spPr>
            <a:xfrm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1" idx="6"/>
              <a:endCxn id="95" idx="2"/>
            </p:cNvCxnSpPr>
            <p:nvPr/>
          </p:nvCxnSpPr>
          <p:spPr>
            <a:xfrm>
              <a:off x="2617128" y="3603533"/>
              <a:ext cx="42825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1" idx="6"/>
              <a:endCxn id="96" idx="2"/>
            </p:cNvCxnSpPr>
            <p:nvPr/>
          </p:nvCxnSpPr>
          <p:spPr>
            <a:xfrm>
              <a:off x="2617128" y="3603533"/>
              <a:ext cx="42825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88" idx="6"/>
              <a:endCxn id="96" idx="2"/>
            </p:cNvCxnSpPr>
            <p:nvPr/>
          </p:nvCxnSpPr>
          <p:spPr>
            <a:xfrm>
              <a:off x="2626503" y="6106265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11" idx="6"/>
              <a:endCxn id="92" idx="2"/>
            </p:cNvCxnSpPr>
            <p:nvPr/>
          </p:nvCxnSpPr>
          <p:spPr>
            <a:xfrm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13" idx="6"/>
              <a:endCxn id="96" idx="2"/>
            </p:cNvCxnSpPr>
            <p:nvPr/>
          </p:nvCxnSpPr>
          <p:spPr>
            <a:xfrm>
              <a:off x="2637124" y="3104499"/>
              <a:ext cx="408256" cy="30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3" idx="6"/>
              <a:endCxn id="95" idx="2"/>
            </p:cNvCxnSpPr>
            <p:nvPr/>
          </p:nvCxnSpPr>
          <p:spPr>
            <a:xfrm>
              <a:off x="2637124" y="3104499"/>
              <a:ext cx="408256" cy="25027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3" idx="6"/>
              <a:endCxn id="97" idx="2"/>
            </p:cNvCxnSpPr>
            <p:nvPr/>
          </p:nvCxnSpPr>
          <p:spPr>
            <a:xfrm>
              <a:off x="2637124" y="3104499"/>
              <a:ext cx="398881" cy="20374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3" idx="6"/>
              <a:endCxn id="94" idx="2"/>
            </p:cNvCxnSpPr>
            <p:nvPr/>
          </p:nvCxnSpPr>
          <p:spPr>
            <a:xfrm>
              <a:off x="2637124" y="3104499"/>
              <a:ext cx="398881" cy="14746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13" idx="6"/>
              <a:endCxn id="92" idx="2"/>
            </p:cNvCxnSpPr>
            <p:nvPr/>
          </p:nvCxnSpPr>
          <p:spPr>
            <a:xfrm>
              <a:off x="2637124" y="3104499"/>
              <a:ext cx="398881" cy="10411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88" idx="6"/>
              <a:endCxn id="95" idx="2"/>
            </p:cNvCxnSpPr>
            <p:nvPr/>
          </p:nvCxnSpPr>
          <p:spPr>
            <a:xfrm flipV="1"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88" idx="6"/>
              <a:endCxn id="97" idx="2"/>
            </p:cNvCxnSpPr>
            <p:nvPr/>
          </p:nvCxnSpPr>
          <p:spPr>
            <a:xfrm flipV="1">
              <a:off x="2626503" y="5141950"/>
              <a:ext cx="40950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88" idx="6"/>
              <a:endCxn id="94" idx="2"/>
            </p:cNvCxnSpPr>
            <p:nvPr/>
          </p:nvCxnSpPr>
          <p:spPr>
            <a:xfrm flipV="1">
              <a:off x="2626503" y="4579118"/>
              <a:ext cx="40950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88" idx="6"/>
              <a:endCxn id="92" idx="2"/>
            </p:cNvCxnSpPr>
            <p:nvPr/>
          </p:nvCxnSpPr>
          <p:spPr>
            <a:xfrm flipV="1">
              <a:off x="2626503" y="4145691"/>
              <a:ext cx="40950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88" idx="6"/>
              <a:endCxn id="91" idx="2"/>
            </p:cNvCxnSpPr>
            <p:nvPr/>
          </p:nvCxnSpPr>
          <p:spPr>
            <a:xfrm flipV="1">
              <a:off x="2626503" y="3603533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88" idx="6"/>
              <a:endCxn id="93" idx="2"/>
            </p:cNvCxnSpPr>
            <p:nvPr/>
          </p:nvCxnSpPr>
          <p:spPr>
            <a:xfrm flipV="1">
              <a:off x="2626503" y="3104500"/>
              <a:ext cx="409502" cy="30017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87" idx="6"/>
              <a:endCxn id="96" idx="2"/>
            </p:cNvCxnSpPr>
            <p:nvPr/>
          </p:nvCxnSpPr>
          <p:spPr>
            <a:xfrm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87" idx="6"/>
              <a:endCxn id="95" idx="2"/>
            </p:cNvCxnSpPr>
            <p:nvPr/>
          </p:nvCxnSpPr>
          <p:spPr>
            <a:xfrm>
              <a:off x="2626503" y="5607232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87" idx="6"/>
              <a:endCxn id="97" idx="2"/>
            </p:cNvCxnSpPr>
            <p:nvPr/>
          </p:nvCxnSpPr>
          <p:spPr>
            <a:xfrm flipV="1">
              <a:off x="2626503" y="5141950"/>
              <a:ext cx="40950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87" idx="6"/>
              <a:endCxn id="94" idx="2"/>
            </p:cNvCxnSpPr>
            <p:nvPr/>
          </p:nvCxnSpPr>
          <p:spPr>
            <a:xfrm flipV="1">
              <a:off x="2626503" y="4579118"/>
              <a:ext cx="40950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87" idx="6"/>
              <a:endCxn id="92" idx="2"/>
            </p:cNvCxnSpPr>
            <p:nvPr/>
          </p:nvCxnSpPr>
          <p:spPr>
            <a:xfrm flipV="1">
              <a:off x="2626503" y="4145691"/>
              <a:ext cx="40950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87" idx="6"/>
              <a:endCxn id="91" idx="2"/>
            </p:cNvCxnSpPr>
            <p:nvPr/>
          </p:nvCxnSpPr>
          <p:spPr>
            <a:xfrm flipV="1">
              <a:off x="2626503" y="3603533"/>
              <a:ext cx="40950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87" idx="6"/>
              <a:endCxn id="93" idx="2"/>
            </p:cNvCxnSpPr>
            <p:nvPr/>
          </p:nvCxnSpPr>
          <p:spPr>
            <a:xfrm flipV="1">
              <a:off x="2626503" y="3104500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>
              <a:stCxn id="89" idx="6"/>
              <a:endCxn id="96" idx="2"/>
            </p:cNvCxnSpPr>
            <p:nvPr/>
          </p:nvCxnSpPr>
          <p:spPr>
            <a:xfrm>
              <a:off x="2617128" y="5141950"/>
              <a:ext cx="42825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89" idx="6"/>
              <a:endCxn id="95" idx="2"/>
            </p:cNvCxnSpPr>
            <p:nvPr/>
          </p:nvCxnSpPr>
          <p:spPr>
            <a:xfrm>
              <a:off x="2617128" y="5141950"/>
              <a:ext cx="42825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89" idx="6"/>
              <a:endCxn id="97" idx="2"/>
            </p:cNvCxnSpPr>
            <p:nvPr/>
          </p:nvCxnSpPr>
          <p:spPr>
            <a:xfrm>
              <a:off x="2617128" y="5141950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89" idx="6"/>
              <a:endCxn id="94" idx="2"/>
            </p:cNvCxnSpPr>
            <p:nvPr/>
          </p:nvCxnSpPr>
          <p:spPr>
            <a:xfrm flipV="1"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89" idx="6"/>
              <a:endCxn id="92" idx="2"/>
            </p:cNvCxnSpPr>
            <p:nvPr/>
          </p:nvCxnSpPr>
          <p:spPr>
            <a:xfrm flipV="1"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89" idx="6"/>
              <a:endCxn id="91" idx="2"/>
            </p:cNvCxnSpPr>
            <p:nvPr/>
          </p:nvCxnSpPr>
          <p:spPr>
            <a:xfrm flipV="1">
              <a:off x="2617128" y="3603533"/>
              <a:ext cx="418877" cy="15384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89" idx="6"/>
              <a:endCxn id="93" idx="2"/>
            </p:cNvCxnSpPr>
            <p:nvPr/>
          </p:nvCxnSpPr>
          <p:spPr>
            <a:xfrm flipV="1">
              <a:off x="2617128" y="3104500"/>
              <a:ext cx="418877" cy="20374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21" idx="6"/>
              <a:endCxn id="96" idx="2"/>
            </p:cNvCxnSpPr>
            <p:nvPr/>
          </p:nvCxnSpPr>
          <p:spPr>
            <a:xfrm>
              <a:off x="2617128" y="4579118"/>
              <a:ext cx="42825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21" idx="6"/>
              <a:endCxn id="95" idx="2"/>
            </p:cNvCxnSpPr>
            <p:nvPr/>
          </p:nvCxnSpPr>
          <p:spPr>
            <a:xfrm>
              <a:off x="2617128" y="4579118"/>
              <a:ext cx="42825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21" idx="6"/>
              <a:endCxn id="97" idx="2"/>
            </p:cNvCxnSpPr>
            <p:nvPr/>
          </p:nvCxnSpPr>
          <p:spPr>
            <a:xfrm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1" idx="6"/>
              <a:endCxn id="94" idx="2"/>
            </p:cNvCxnSpPr>
            <p:nvPr/>
          </p:nvCxnSpPr>
          <p:spPr>
            <a:xfrm>
              <a:off x="2617128" y="4579118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1" idx="6"/>
              <a:endCxn id="92" idx="2"/>
            </p:cNvCxnSpPr>
            <p:nvPr/>
          </p:nvCxnSpPr>
          <p:spPr>
            <a:xfrm flipV="1"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1" idx="6"/>
              <a:endCxn id="91" idx="2"/>
            </p:cNvCxnSpPr>
            <p:nvPr/>
          </p:nvCxnSpPr>
          <p:spPr>
            <a:xfrm flipV="1"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1" idx="6"/>
              <a:endCxn id="93" idx="2"/>
            </p:cNvCxnSpPr>
            <p:nvPr/>
          </p:nvCxnSpPr>
          <p:spPr>
            <a:xfrm flipV="1">
              <a:off x="2617128" y="3104500"/>
              <a:ext cx="418877" cy="14746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4" idx="3"/>
              <a:endCxn id="88" idx="2"/>
            </p:cNvCxnSpPr>
            <p:nvPr/>
          </p:nvCxnSpPr>
          <p:spPr>
            <a:xfrm>
              <a:off x="1599045" y="5296018"/>
              <a:ext cx="754182" cy="8102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4" idx="3"/>
              <a:endCxn id="87" idx="2"/>
            </p:cNvCxnSpPr>
            <p:nvPr/>
          </p:nvCxnSpPr>
          <p:spPr>
            <a:xfrm>
              <a:off x="1599045" y="5296018"/>
              <a:ext cx="754182" cy="3112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24" idx="3"/>
              <a:endCxn id="89" idx="2"/>
            </p:cNvCxnSpPr>
            <p:nvPr/>
          </p:nvCxnSpPr>
          <p:spPr>
            <a:xfrm flipV="1">
              <a:off x="1599045" y="5141950"/>
              <a:ext cx="744807" cy="1540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24" idx="3"/>
              <a:endCxn id="21" idx="2"/>
            </p:cNvCxnSpPr>
            <p:nvPr/>
          </p:nvCxnSpPr>
          <p:spPr>
            <a:xfrm flipV="1">
              <a:off x="1599045" y="4579118"/>
              <a:ext cx="744807" cy="7169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24" idx="3"/>
              <a:endCxn id="12" idx="2"/>
            </p:cNvCxnSpPr>
            <p:nvPr/>
          </p:nvCxnSpPr>
          <p:spPr>
            <a:xfrm flipV="1">
              <a:off x="1599045" y="4145691"/>
              <a:ext cx="744807" cy="11503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24" idx="3"/>
              <a:endCxn id="11" idx="2"/>
            </p:cNvCxnSpPr>
            <p:nvPr/>
          </p:nvCxnSpPr>
          <p:spPr>
            <a:xfrm flipV="1">
              <a:off x="1599045" y="3603533"/>
              <a:ext cx="744807" cy="16924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24" idx="3"/>
              <a:endCxn id="13" idx="2"/>
            </p:cNvCxnSpPr>
            <p:nvPr/>
          </p:nvCxnSpPr>
          <p:spPr>
            <a:xfrm flipV="1">
              <a:off x="1599045" y="3104499"/>
              <a:ext cx="764803" cy="21915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7" idx="3"/>
              <a:endCxn id="13" idx="2"/>
            </p:cNvCxnSpPr>
            <p:nvPr/>
          </p:nvCxnSpPr>
          <p:spPr>
            <a:xfrm flipV="1">
              <a:off x="1599045" y="3104499"/>
              <a:ext cx="764803" cy="1466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7" idx="3"/>
              <a:endCxn id="11" idx="2"/>
            </p:cNvCxnSpPr>
            <p:nvPr/>
          </p:nvCxnSpPr>
          <p:spPr>
            <a:xfrm flipV="1">
              <a:off x="1599045" y="3603533"/>
              <a:ext cx="744807" cy="966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7" idx="3"/>
              <a:endCxn id="12" idx="2"/>
            </p:cNvCxnSpPr>
            <p:nvPr/>
          </p:nvCxnSpPr>
          <p:spPr>
            <a:xfrm flipV="1">
              <a:off x="1599045" y="4145691"/>
              <a:ext cx="744807" cy="42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7" idx="3"/>
              <a:endCxn id="21" idx="2"/>
            </p:cNvCxnSpPr>
            <p:nvPr/>
          </p:nvCxnSpPr>
          <p:spPr>
            <a:xfrm>
              <a:off x="1599045" y="4570531"/>
              <a:ext cx="744807" cy="8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7" idx="3"/>
              <a:endCxn id="89" idx="2"/>
            </p:cNvCxnSpPr>
            <p:nvPr/>
          </p:nvCxnSpPr>
          <p:spPr>
            <a:xfrm>
              <a:off x="1599045" y="4570531"/>
              <a:ext cx="744807" cy="5714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7" idx="3"/>
              <a:endCxn id="87" idx="2"/>
            </p:cNvCxnSpPr>
            <p:nvPr/>
          </p:nvCxnSpPr>
          <p:spPr>
            <a:xfrm>
              <a:off x="1599045" y="4570531"/>
              <a:ext cx="754182" cy="1036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7" idx="3"/>
              <a:endCxn id="88" idx="2"/>
            </p:cNvCxnSpPr>
            <p:nvPr/>
          </p:nvCxnSpPr>
          <p:spPr>
            <a:xfrm>
              <a:off x="1599045" y="4570531"/>
              <a:ext cx="754182" cy="1535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6" idx="3"/>
              <a:endCxn id="13" idx="2"/>
            </p:cNvCxnSpPr>
            <p:nvPr/>
          </p:nvCxnSpPr>
          <p:spPr>
            <a:xfrm flipV="1">
              <a:off x="1599045" y="3104499"/>
              <a:ext cx="764803" cy="74054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6" idx="3"/>
              <a:endCxn id="11" idx="2"/>
            </p:cNvCxnSpPr>
            <p:nvPr/>
          </p:nvCxnSpPr>
          <p:spPr>
            <a:xfrm flipV="1">
              <a:off x="1599045" y="3603533"/>
              <a:ext cx="744807" cy="2415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6" idx="3"/>
              <a:endCxn id="12" idx="2"/>
            </p:cNvCxnSpPr>
            <p:nvPr/>
          </p:nvCxnSpPr>
          <p:spPr>
            <a:xfrm>
              <a:off x="1599045" y="3845042"/>
              <a:ext cx="744807" cy="3006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stCxn id="6" idx="3"/>
              <a:endCxn id="21" idx="2"/>
            </p:cNvCxnSpPr>
            <p:nvPr/>
          </p:nvCxnSpPr>
          <p:spPr>
            <a:xfrm>
              <a:off x="1599045" y="3845042"/>
              <a:ext cx="744807" cy="7340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6" idx="3"/>
              <a:endCxn id="89" idx="2"/>
            </p:cNvCxnSpPr>
            <p:nvPr/>
          </p:nvCxnSpPr>
          <p:spPr>
            <a:xfrm>
              <a:off x="1599045" y="3845042"/>
              <a:ext cx="744807" cy="12969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/>
            <p:cNvCxnSpPr>
              <a:stCxn id="6" idx="3"/>
              <a:endCxn id="87" idx="2"/>
            </p:cNvCxnSpPr>
            <p:nvPr/>
          </p:nvCxnSpPr>
          <p:spPr>
            <a:xfrm>
              <a:off x="1599045" y="3845042"/>
              <a:ext cx="754182" cy="176219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6" idx="3"/>
              <a:endCxn id="88" idx="2"/>
            </p:cNvCxnSpPr>
            <p:nvPr/>
          </p:nvCxnSpPr>
          <p:spPr>
            <a:xfrm>
              <a:off x="1599045" y="3845042"/>
              <a:ext cx="754182" cy="22612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14:cNvPr>
              <p14:cNvContentPartPr/>
              <p14:nvPr/>
            </p14:nvContentPartPr>
            <p14:xfrm>
              <a:off x="831960" y="1847880"/>
              <a:ext cx="981720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00" y="1838520"/>
                <a:ext cx="983592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8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0424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2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82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4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Normalizing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6812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training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blipFill>
                <a:blip r:embed="rId2"/>
                <a:stretch>
                  <a:fillRect r="-2105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1804356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blipFill>
                <a:blip r:embed="rId3"/>
                <a:stretch>
                  <a:fillRect r="-2133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3635178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blipFill>
                <a:blip r:embed="rId4"/>
                <a:stretch>
                  <a:fillRect l="-10000" r="-5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2081950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blipFill>
                <a:blip r:embed="rId5"/>
                <a:stretch>
                  <a:fillRect l="-4348" r="-326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E7CF70-FF13-4920-B3EF-330040DE38E2}"/>
              </a:ext>
            </a:extLst>
          </p:cNvPr>
          <p:cNvGrpSpPr/>
          <p:nvPr/>
        </p:nvGrpSpPr>
        <p:grpSpPr>
          <a:xfrm>
            <a:off x="3778100" y="1435093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7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8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F94A17-0A06-4236-BA4C-6580740F93B7}"/>
              </a:ext>
            </a:extLst>
          </p:cNvPr>
          <p:cNvGrpSpPr/>
          <p:nvPr/>
        </p:nvGrpSpPr>
        <p:grpSpPr>
          <a:xfrm>
            <a:off x="8184247" y="1445604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0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1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24" y="2380858"/>
            <a:ext cx="2567051" cy="912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14:cNvPr>
              <p14:cNvContentPartPr/>
              <p14:nvPr/>
            </p14:nvContentPartPr>
            <p14:xfrm>
              <a:off x="1130400" y="977760"/>
              <a:ext cx="9823680" cy="575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040" y="968400"/>
                <a:ext cx="98424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2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normalize inputs?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31790" y="311421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37855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298022" y="4267610"/>
            <a:ext cx="3845471" cy="2523013"/>
            <a:chOff x="7100873" y="4289698"/>
            <a:chExt cx="3845471" cy="2523013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743">
            <a:off x="6948369" y="8617453"/>
            <a:ext cx="2373268" cy="58458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0394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310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14:cNvPr>
              <p14:cNvContentPartPr/>
              <p14:nvPr/>
            </p14:nvContentPartPr>
            <p14:xfrm>
              <a:off x="1289160" y="888840"/>
              <a:ext cx="7550280" cy="553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800" y="879480"/>
                <a:ext cx="7569000" cy="55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16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Vanishing/exploding</a:t>
            </a:r>
          </a:p>
          <a:p>
            <a:pPr algn="ctr"/>
            <a:r>
              <a:rPr lang="en-US" sz="6600" dirty="0"/>
              <a:t>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C2324CF-63EF-447C-8326-1AB67FD87E0D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54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74320"/>
            <a:ext cx="12114196" cy="1325563"/>
          </a:xfrm>
        </p:spPr>
        <p:txBody>
          <a:bodyPr anchor="t"/>
          <a:lstStyle/>
          <a:p>
            <a:r>
              <a:rPr lang="en-US" dirty="0"/>
              <a:t>Vanishing/exploding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666066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Oval 14"/>
          <p:cNvSpPr/>
          <p:nvPr/>
        </p:nvSpPr>
        <p:spPr>
          <a:xfrm>
            <a:off x="1666066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440647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/>
          <p:cNvSpPr/>
          <p:nvPr/>
        </p:nvSpPr>
        <p:spPr>
          <a:xfrm>
            <a:off x="2440647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3215228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/>
          <p:cNvSpPr/>
          <p:nvPr/>
        </p:nvSpPr>
        <p:spPr>
          <a:xfrm>
            <a:off x="3215228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3989809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3989809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4764390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4764390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3"/>
          <p:cNvSpPr/>
          <p:nvPr/>
        </p:nvSpPr>
        <p:spPr>
          <a:xfrm>
            <a:off x="5538971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4"/>
          <p:cNvSpPr/>
          <p:nvPr/>
        </p:nvSpPr>
        <p:spPr>
          <a:xfrm>
            <a:off x="6313552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5538971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27"/>
          <p:cNvSpPr/>
          <p:nvPr/>
        </p:nvSpPr>
        <p:spPr>
          <a:xfrm>
            <a:off x="6313552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=</a:t>
            </a:r>
          </a:p>
        </p:txBody>
      </p:sp>
      <p:sp>
        <p:nvSpPr>
          <p:cNvPr id="30" name="Oval 29"/>
          <p:cNvSpPr/>
          <p:nvPr/>
        </p:nvSpPr>
        <p:spPr>
          <a:xfrm>
            <a:off x="7088133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1"/>
          <p:cNvSpPr/>
          <p:nvPr/>
        </p:nvSpPr>
        <p:spPr>
          <a:xfrm>
            <a:off x="7088133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32"/>
          <p:cNvSpPr/>
          <p:nvPr/>
        </p:nvSpPr>
        <p:spPr>
          <a:xfrm>
            <a:off x="7862714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33"/>
          <p:cNvSpPr/>
          <p:nvPr/>
        </p:nvSpPr>
        <p:spPr>
          <a:xfrm>
            <a:off x="7862714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/>
          <p:cNvCxnSpPr>
            <a:stCxn id="12" idx="3"/>
            <a:endCxn id="15" idx="2"/>
          </p:cNvCxnSpPr>
          <p:nvPr/>
        </p:nvCxnSpPr>
        <p:spPr>
          <a:xfrm>
            <a:off x="1199332" y="1128748"/>
            <a:ext cx="46673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  <a:endCxn id="14" idx="2"/>
          </p:cNvCxnSpPr>
          <p:nvPr/>
        </p:nvCxnSpPr>
        <p:spPr>
          <a:xfrm>
            <a:off x="1208822" y="1773056"/>
            <a:ext cx="457244" cy="17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  <a:endCxn id="15" idx="2"/>
          </p:cNvCxnSpPr>
          <p:nvPr/>
        </p:nvCxnSpPr>
        <p:spPr>
          <a:xfrm flipV="1">
            <a:off x="1208822" y="1128749"/>
            <a:ext cx="457244" cy="6443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4" idx="2"/>
          </p:cNvCxnSpPr>
          <p:nvPr/>
        </p:nvCxnSpPr>
        <p:spPr>
          <a:xfrm>
            <a:off x="1199332" y="1128748"/>
            <a:ext cx="466734" cy="661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6"/>
            <a:endCxn id="17" idx="2"/>
          </p:cNvCxnSpPr>
          <p:nvPr/>
        </p:nvCxnSpPr>
        <p:spPr>
          <a:xfrm>
            <a:off x="1939342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6"/>
            <a:endCxn id="16" idx="2"/>
          </p:cNvCxnSpPr>
          <p:nvPr/>
        </p:nvCxnSpPr>
        <p:spPr>
          <a:xfrm>
            <a:off x="1939342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6"/>
            <a:endCxn id="16" idx="2"/>
          </p:cNvCxnSpPr>
          <p:nvPr/>
        </p:nvCxnSpPr>
        <p:spPr>
          <a:xfrm flipV="1"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6"/>
            <a:endCxn id="17" idx="2"/>
          </p:cNvCxnSpPr>
          <p:nvPr/>
        </p:nvCxnSpPr>
        <p:spPr>
          <a:xfrm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6"/>
            <a:endCxn id="18" idx="2"/>
          </p:cNvCxnSpPr>
          <p:nvPr/>
        </p:nvCxnSpPr>
        <p:spPr>
          <a:xfrm>
            <a:off x="2713923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6"/>
            <a:endCxn id="19" idx="2"/>
          </p:cNvCxnSpPr>
          <p:nvPr/>
        </p:nvCxnSpPr>
        <p:spPr>
          <a:xfrm>
            <a:off x="2713923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6"/>
            <a:endCxn id="19" idx="2"/>
          </p:cNvCxnSpPr>
          <p:nvPr/>
        </p:nvCxnSpPr>
        <p:spPr>
          <a:xfrm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6"/>
            <a:endCxn id="18" idx="2"/>
          </p:cNvCxnSpPr>
          <p:nvPr/>
        </p:nvCxnSpPr>
        <p:spPr>
          <a:xfrm flipV="1"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1" idx="2"/>
          </p:cNvCxnSpPr>
          <p:nvPr/>
        </p:nvCxnSpPr>
        <p:spPr>
          <a:xfrm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6"/>
            <a:endCxn id="20" idx="2"/>
          </p:cNvCxnSpPr>
          <p:nvPr/>
        </p:nvCxnSpPr>
        <p:spPr>
          <a:xfrm>
            <a:off x="3488504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9" idx="6"/>
            <a:endCxn id="21" idx="2"/>
          </p:cNvCxnSpPr>
          <p:nvPr/>
        </p:nvCxnSpPr>
        <p:spPr>
          <a:xfrm>
            <a:off x="3488504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" idx="6"/>
            <a:endCxn id="20" idx="2"/>
          </p:cNvCxnSpPr>
          <p:nvPr/>
        </p:nvCxnSpPr>
        <p:spPr>
          <a:xfrm flipV="1"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6"/>
            <a:endCxn id="22" idx="2"/>
          </p:cNvCxnSpPr>
          <p:nvPr/>
        </p:nvCxnSpPr>
        <p:spPr>
          <a:xfrm>
            <a:off x="4263085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2" idx="2"/>
          </p:cNvCxnSpPr>
          <p:nvPr/>
        </p:nvCxnSpPr>
        <p:spPr>
          <a:xfrm flipV="1"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23" idx="2"/>
          </p:cNvCxnSpPr>
          <p:nvPr/>
        </p:nvCxnSpPr>
        <p:spPr>
          <a:xfrm>
            <a:off x="4263085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2" idx="6"/>
            <a:endCxn id="26" idx="2"/>
          </p:cNvCxnSpPr>
          <p:nvPr/>
        </p:nvCxnSpPr>
        <p:spPr>
          <a:xfrm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6"/>
            <a:endCxn id="24" idx="2"/>
          </p:cNvCxnSpPr>
          <p:nvPr/>
        </p:nvCxnSpPr>
        <p:spPr>
          <a:xfrm flipV="1"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2" idx="6"/>
            <a:endCxn id="24" idx="2"/>
          </p:cNvCxnSpPr>
          <p:nvPr/>
        </p:nvCxnSpPr>
        <p:spPr>
          <a:xfrm>
            <a:off x="5037666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3" idx="6"/>
            <a:endCxn id="26" idx="2"/>
          </p:cNvCxnSpPr>
          <p:nvPr/>
        </p:nvCxnSpPr>
        <p:spPr>
          <a:xfrm>
            <a:off x="5037666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4" idx="6"/>
            <a:endCxn id="25" idx="2"/>
          </p:cNvCxnSpPr>
          <p:nvPr/>
        </p:nvCxnSpPr>
        <p:spPr>
          <a:xfrm>
            <a:off x="5812247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6" idx="6"/>
            <a:endCxn id="25" idx="2"/>
          </p:cNvCxnSpPr>
          <p:nvPr/>
        </p:nvCxnSpPr>
        <p:spPr>
          <a:xfrm flipV="1"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8" idx="6"/>
            <a:endCxn id="32" idx="2"/>
          </p:cNvCxnSpPr>
          <p:nvPr/>
        </p:nvCxnSpPr>
        <p:spPr>
          <a:xfrm flipV="1"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6"/>
            <a:endCxn id="30" idx="2"/>
          </p:cNvCxnSpPr>
          <p:nvPr/>
        </p:nvCxnSpPr>
        <p:spPr>
          <a:xfrm>
            <a:off x="6586828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4" idx="6"/>
            <a:endCxn id="28" idx="2"/>
          </p:cNvCxnSpPr>
          <p:nvPr/>
        </p:nvCxnSpPr>
        <p:spPr>
          <a:xfrm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6" idx="6"/>
            <a:endCxn id="28" idx="2"/>
          </p:cNvCxnSpPr>
          <p:nvPr/>
        </p:nvCxnSpPr>
        <p:spPr>
          <a:xfrm>
            <a:off x="5812247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5" idx="6"/>
            <a:endCxn id="30" idx="2"/>
          </p:cNvCxnSpPr>
          <p:nvPr/>
        </p:nvCxnSpPr>
        <p:spPr>
          <a:xfrm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5" idx="6"/>
            <a:endCxn id="32" idx="2"/>
          </p:cNvCxnSpPr>
          <p:nvPr/>
        </p:nvCxnSpPr>
        <p:spPr>
          <a:xfrm>
            <a:off x="6586828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2" idx="6"/>
            <a:endCxn id="34" idx="2"/>
          </p:cNvCxnSpPr>
          <p:nvPr/>
        </p:nvCxnSpPr>
        <p:spPr>
          <a:xfrm>
            <a:off x="7361409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32" idx="6"/>
            <a:endCxn id="33" idx="2"/>
          </p:cNvCxnSpPr>
          <p:nvPr/>
        </p:nvCxnSpPr>
        <p:spPr>
          <a:xfrm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0" idx="6"/>
            <a:endCxn id="33" idx="2"/>
          </p:cNvCxnSpPr>
          <p:nvPr/>
        </p:nvCxnSpPr>
        <p:spPr>
          <a:xfrm>
            <a:off x="7361409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30" idx="6"/>
            <a:endCxn id="34" idx="2"/>
          </p:cNvCxnSpPr>
          <p:nvPr/>
        </p:nvCxnSpPr>
        <p:spPr>
          <a:xfrm flipV="1"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555888" y="131023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3" name="Straight Arrow Connector 142"/>
          <p:cNvCxnSpPr>
            <a:stCxn id="34" idx="6"/>
            <a:endCxn id="142" idx="2"/>
          </p:cNvCxnSpPr>
          <p:nvPr/>
        </p:nvCxnSpPr>
        <p:spPr>
          <a:xfrm>
            <a:off x="8135990" y="1128749"/>
            <a:ext cx="419898" cy="322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3" idx="6"/>
            <a:endCxn id="142" idx="2"/>
          </p:cNvCxnSpPr>
          <p:nvPr/>
        </p:nvCxnSpPr>
        <p:spPr>
          <a:xfrm flipV="1">
            <a:off x="8135990" y="1450902"/>
            <a:ext cx="419898" cy="339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2" idx="6"/>
            <a:endCxn id="153" idx="1"/>
          </p:cNvCxnSpPr>
          <p:nvPr/>
        </p:nvCxnSpPr>
        <p:spPr>
          <a:xfrm>
            <a:off x="8829164" y="1450902"/>
            <a:ext cx="707627" cy="87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14:cNvPr>
              <p14:cNvContentPartPr/>
              <p14:nvPr/>
            </p14:nvContentPartPr>
            <p14:xfrm>
              <a:off x="488880" y="450720"/>
              <a:ext cx="10401840" cy="615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520" y="441360"/>
                <a:ext cx="1042056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402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Single neuron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3"/>
            <a:endCxn id="9" idx="2"/>
          </p:cNvCxnSpPr>
          <p:nvPr/>
        </p:nvCxnSpPr>
        <p:spPr>
          <a:xfrm flipV="1">
            <a:off x="1509770" y="2222535"/>
            <a:ext cx="1214242" cy="815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24012" y="1948215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 flipV="1">
            <a:off x="1509771" y="2222535"/>
            <a:ext cx="1214241" cy="15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>
          <a:xfrm>
            <a:off x="1509772" y="1724667"/>
            <a:ext cx="1214240" cy="49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9" idx="2"/>
          </p:cNvCxnSpPr>
          <p:nvPr/>
        </p:nvCxnSpPr>
        <p:spPr>
          <a:xfrm>
            <a:off x="1509770" y="1139892"/>
            <a:ext cx="1214242" cy="10826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25" idx="1"/>
          </p:cNvCxnSpPr>
          <p:nvPr/>
        </p:nvCxnSpPr>
        <p:spPr>
          <a:xfrm>
            <a:off x="3272652" y="2222535"/>
            <a:ext cx="700381" cy="1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blipFill>
                <a:blip r:embed="rId7"/>
                <a:stretch>
                  <a:fillRect r="-84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14:cNvPr>
              <p14:cNvContentPartPr/>
              <p14:nvPr/>
            </p14:nvContentPartPr>
            <p14:xfrm>
              <a:off x="222120" y="641520"/>
              <a:ext cx="11468520" cy="596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60" y="632160"/>
                <a:ext cx="1148724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728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6707" y="3665299"/>
            <a:ext cx="808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Numerical approximation</a:t>
            </a:r>
          </a:p>
          <a:p>
            <a:pPr algn="ctr"/>
            <a:r>
              <a:rPr lang="en-US" sz="5400" dirty="0"/>
              <a:t>of 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431429" y="-791363"/>
            <a:ext cx="54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font is smaller </a:t>
            </a:r>
            <a:r>
              <a:rPr lang="en-US"/>
              <a:t>than usual here so it fits nicely.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BEF29C-7C03-4CC9-8EEB-11BB0D774A22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10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00863" y="1796682"/>
            <a:ext cx="3260102" cy="4242326"/>
            <a:chOff x="600416" y="1538186"/>
            <a:chExt cx="3681218" cy="4547726"/>
          </a:xfrm>
        </p:grpSpPr>
        <p:grpSp>
          <p:nvGrpSpPr>
            <p:cNvPr id="8" name="Group 7"/>
            <p:cNvGrpSpPr/>
            <p:nvPr/>
          </p:nvGrpSpPr>
          <p:grpSpPr>
            <a:xfrm>
              <a:off x="600416" y="3110222"/>
              <a:ext cx="3681218" cy="2975690"/>
              <a:chOff x="2451624" y="2755940"/>
              <a:chExt cx="2390640" cy="2123001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2451624" y="4666205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Arc 38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290" r="-8065" b="-253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14:cNvPr>
              <p14:cNvContentPartPr/>
              <p14:nvPr/>
            </p14:nvContentPartPr>
            <p14:xfrm>
              <a:off x="190440" y="844560"/>
              <a:ext cx="11023920" cy="594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835200"/>
                <a:ext cx="11042640" cy="59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094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5470" y="0"/>
            <a:ext cx="3260102" cy="4327096"/>
            <a:chOff x="604327" y="1538186"/>
            <a:chExt cx="3681218" cy="4547726"/>
          </a:xfrm>
        </p:grpSpPr>
        <p:grpSp>
          <p:nvGrpSpPr>
            <p:cNvPr id="13" name="Group 12"/>
            <p:cNvGrpSpPr/>
            <p:nvPr/>
          </p:nvGrpSpPr>
          <p:grpSpPr>
            <a:xfrm>
              <a:off x="604327" y="3110222"/>
              <a:ext cx="3681218" cy="2975690"/>
              <a:chOff x="2454164" y="2755940"/>
              <a:chExt cx="2390640" cy="212300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454164" y="4666590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c 13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6349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14:cNvPr>
              <p14:cNvContentPartPr/>
              <p14:nvPr/>
            </p14:nvContentPartPr>
            <p14:xfrm>
              <a:off x="120600" y="793800"/>
              <a:ext cx="9779400" cy="428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784440"/>
                <a:ext cx="9798120" cy="42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14:cNvPr>
              <p14:cNvContentPartPr/>
              <p14:nvPr/>
            </p14:nvContentPartPr>
            <p14:xfrm>
              <a:off x="190440" y="1339920"/>
              <a:ext cx="11093760" cy="548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330560"/>
                <a:ext cx="11112480" cy="54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9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Gradient Checking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425333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59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 for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blipFill>
                <a:blip r:embed="rId2"/>
                <a:stretch>
                  <a:fillRect l="-1316" t="-7767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d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blipFill rotWithShape="0">
                <a:blip r:embed="rId3"/>
                <a:stretch>
                  <a:fillRect l="-1216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14:cNvPr>
              <p14:cNvContentPartPr/>
              <p14:nvPr/>
            </p14:nvContentPartPr>
            <p14:xfrm>
              <a:off x="1079640" y="1320840"/>
              <a:ext cx="10985760" cy="426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280" y="1311480"/>
                <a:ext cx="1100448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1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checking (Grad check)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14:cNvPr>
              <p14:cNvContentPartPr/>
              <p14:nvPr/>
            </p14:nvContentPartPr>
            <p14:xfrm>
              <a:off x="596880" y="349200"/>
              <a:ext cx="11563560" cy="58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339840"/>
                <a:ext cx="11582280" cy="58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364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Gradient Checking</a:t>
            </a:r>
          </a:p>
          <a:p>
            <a:pPr algn="ctr"/>
            <a:r>
              <a:rPr lang="en-US" sz="6000" dirty="0"/>
              <a:t>implementation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291218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596745" cy="1325563"/>
          </a:xfrm>
        </p:spPr>
        <p:txBody>
          <a:bodyPr anchor="t"/>
          <a:lstStyle/>
          <a:p>
            <a:r>
              <a:rPr lang="en-US" dirty="0"/>
              <a:t>Gradient checking implementation notes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88" y="1573618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Don’t use in training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only to debug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688" y="2469346"/>
            <a:ext cx="12122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If algorithm fails grad check, look at components to try to identify bug.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88" y="3875434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Remember regularization.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688" y="475731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work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with dropout.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688" y="5639195"/>
            <a:ext cx="1128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Run at random initialization; perhaps again after some training.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14:cNvPr>
              <p14:cNvContentPartPr/>
              <p14:nvPr/>
            </p14:nvContentPartPr>
            <p14:xfrm>
              <a:off x="2413080" y="1498680"/>
              <a:ext cx="8515800" cy="198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720" y="1489320"/>
                <a:ext cx="853452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14:cNvPr>
              <p14:cNvContentPartPr/>
              <p14:nvPr/>
            </p14:nvContentPartPr>
            <p14:xfrm>
              <a:off x="2101680" y="3429000"/>
              <a:ext cx="9284400" cy="322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320" y="3419640"/>
                <a:ext cx="9303120" cy="32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2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540</Words>
  <Application>Microsoft Office PowerPoint</Application>
  <PresentationFormat>Widescreen</PresentationFormat>
  <Paragraphs>171</Paragraphs>
  <Slides>43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Century Schoolbook</vt:lpstr>
      <vt:lpstr>Office Theme</vt:lpstr>
      <vt:lpstr>Setting up your  ML application</vt:lpstr>
      <vt:lpstr>Applied ML is a highly iterative process</vt:lpstr>
      <vt:lpstr>Train/dev/test sets</vt:lpstr>
      <vt:lpstr>Mismatched train/test distribution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  <vt:lpstr>Regularizing your neural network</vt:lpstr>
      <vt:lpstr>Logistic regression</vt:lpstr>
      <vt:lpstr>Neural network</vt:lpstr>
      <vt:lpstr>Neural network</vt:lpstr>
      <vt:lpstr>How does regularization prevent overfitting?</vt:lpstr>
      <vt:lpstr>PowerPoint Presentation</vt:lpstr>
      <vt:lpstr>Regularizing your neural network</vt:lpstr>
      <vt:lpstr>How does regularization prevent overfitting?</vt:lpstr>
      <vt:lpstr>PowerPoint Presentation</vt:lpstr>
      <vt:lpstr>Regularizing your neural network</vt:lpstr>
      <vt:lpstr>Dropout regularization</vt:lpstr>
      <vt:lpstr>Implementing dropout (“Inverted dropout”)</vt:lpstr>
      <vt:lpstr>Making predictions at test time</vt:lpstr>
      <vt:lpstr>Regularizing your neural network</vt:lpstr>
      <vt:lpstr>Why does drop-out work?</vt:lpstr>
      <vt:lpstr>Regularizing your neural network</vt:lpstr>
      <vt:lpstr>Data augmentation</vt:lpstr>
      <vt:lpstr>Early stopping</vt:lpstr>
      <vt:lpstr>Setting up your optimization problem</vt:lpstr>
      <vt:lpstr>Normalizing training sets</vt:lpstr>
      <vt:lpstr>Why normalize inputs?</vt:lpstr>
      <vt:lpstr>PowerPoint Presentation</vt:lpstr>
      <vt:lpstr>Vanishing/exploding gradients</vt:lpstr>
      <vt:lpstr>Single neuron example</vt:lpstr>
      <vt:lpstr>PowerPoint Presentation</vt:lpstr>
      <vt:lpstr>Checking your derivative computation</vt:lpstr>
      <vt:lpstr>Checking your derivative computation</vt:lpstr>
      <vt:lpstr>Setting up your optimization problem</vt:lpstr>
      <vt:lpstr>Gradient check for a neural network</vt:lpstr>
      <vt:lpstr>Gradient checking (Grad check)</vt:lpstr>
      <vt:lpstr>Setting up your optimization problem</vt:lpstr>
      <vt:lpstr>Gradient checking implementation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Ke Xiao</cp:lastModifiedBy>
  <cp:revision>16</cp:revision>
  <dcterms:created xsi:type="dcterms:W3CDTF">2017-07-10T19:58:48Z</dcterms:created>
  <dcterms:modified xsi:type="dcterms:W3CDTF">2019-06-24T13:21:35Z</dcterms:modified>
</cp:coreProperties>
</file>